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image" Target="../media/image27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image" Target="../media/image2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86D199-97EA-45E7-80BE-AFEA3E614C77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E729231-11ED-4446-9D87-E16728E50C15}">
      <dgm:prSet phldrT="[Teks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hr-HR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Zemlja</a:t>
          </a:r>
          <a:endParaRPr lang="hr-HR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DC68E700-E26B-44BD-94A1-BBE6BBFB52EE}" type="parTrans" cxnId="{49383E7D-88BA-4897-A7D6-91336470E58D}">
      <dgm:prSet/>
      <dgm:spPr/>
      <dgm:t>
        <a:bodyPr/>
        <a:lstStyle/>
        <a:p>
          <a:endParaRPr lang="hr-HR"/>
        </a:p>
      </dgm:t>
    </dgm:pt>
    <dgm:pt modelId="{64F5510D-7AF9-4C46-81CB-59690D61278F}" type="sibTrans" cxnId="{49383E7D-88BA-4897-A7D6-91336470E58D}">
      <dgm:prSet/>
      <dgm:spPr/>
      <dgm:t>
        <a:bodyPr/>
        <a:lstStyle/>
        <a:p>
          <a:endParaRPr lang="hr-HR"/>
        </a:p>
      </dgm:t>
    </dgm:pt>
    <dgm:pt modelId="{03F25C95-1102-4144-B254-F8D202C5ED0F}">
      <dgm:prSet phldrT="[Tekst]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hr-HR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Mjesec</a:t>
          </a:r>
          <a:endParaRPr lang="hr-HR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F98FE08-0288-408D-B45B-4A3FA37C3F96}" type="parTrans" cxnId="{4F12C5C2-B546-4488-99FD-18F10CD9FDEB}">
      <dgm:prSet/>
      <dgm:spPr/>
      <dgm:t>
        <a:bodyPr/>
        <a:lstStyle/>
        <a:p>
          <a:endParaRPr lang="hr-HR"/>
        </a:p>
      </dgm:t>
    </dgm:pt>
    <dgm:pt modelId="{BECA8C98-096D-481C-9600-CBF546A590A2}" type="sibTrans" cxnId="{4F12C5C2-B546-4488-99FD-18F10CD9FDEB}">
      <dgm:prSet/>
      <dgm:spPr/>
      <dgm:t>
        <a:bodyPr/>
        <a:lstStyle/>
        <a:p>
          <a:endParaRPr lang="hr-HR"/>
        </a:p>
      </dgm:t>
    </dgm:pt>
    <dgm:pt modelId="{B2D066D7-71B5-46E5-9C94-3736531FE638}">
      <dgm:prSet phldrT="[Tekst]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hr-HR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Sunce</a:t>
          </a:r>
          <a:endParaRPr lang="hr-HR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1813D69-9FB9-47B1-919A-31A5267643BD}" type="parTrans" cxnId="{E63632BB-A8E9-461F-B09F-EBBFB7B1F24E}">
      <dgm:prSet/>
      <dgm:spPr/>
      <dgm:t>
        <a:bodyPr/>
        <a:lstStyle/>
        <a:p>
          <a:endParaRPr lang="hr-HR"/>
        </a:p>
      </dgm:t>
    </dgm:pt>
    <dgm:pt modelId="{2751F5D4-4102-4649-A6BF-D9CAF8C60710}" type="sibTrans" cxnId="{E63632BB-A8E9-461F-B09F-EBBFB7B1F24E}">
      <dgm:prSet/>
      <dgm:spPr/>
      <dgm:t>
        <a:bodyPr/>
        <a:lstStyle/>
        <a:p>
          <a:endParaRPr lang="hr-HR"/>
        </a:p>
      </dgm:t>
    </dgm:pt>
    <dgm:pt modelId="{869EFF32-3960-484F-A728-8B6AE31B1E2F}">
      <dgm:prSet phldrT="[Tekst]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hr-HR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Uran</a:t>
          </a:r>
          <a:endParaRPr lang="hr-HR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6E4CC21-FEE7-4172-A907-C75CF19652D3}" type="parTrans" cxnId="{D622DA3D-67F1-4AA7-BCE6-89E89AF0553B}">
      <dgm:prSet/>
      <dgm:spPr/>
      <dgm:t>
        <a:bodyPr/>
        <a:lstStyle/>
        <a:p>
          <a:endParaRPr lang="hr-HR"/>
        </a:p>
      </dgm:t>
    </dgm:pt>
    <dgm:pt modelId="{CB7C78D2-8596-4B80-9021-A3A4F16E2394}" type="sibTrans" cxnId="{D622DA3D-67F1-4AA7-BCE6-89E89AF0553B}">
      <dgm:prSet/>
      <dgm:spPr/>
      <dgm:t>
        <a:bodyPr/>
        <a:lstStyle/>
        <a:p>
          <a:endParaRPr lang="hr-HR"/>
        </a:p>
      </dgm:t>
    </dgm:pt>
    <dgm:pt modelId="{FE6E46C7-0F11-4444-827A-92ECD1FBFBAE}">
      <dgm:prSet phldrT="[Tekst]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hr-HR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Pluton</a:t>
          </a:r>
          <a:endParaRPr lang="hr-HR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6F535F7-AED2-4F76-8143-E68205B13D82}" type="parTrans" cxnId="{00B4AF27-E4C3-46D7-AAF1-CB501BA9B5A4}">
      <dgm:prSet/>
      <dgm:spPr/>
      <dgm:t>
        <a:bodyPr/>
        <a:lstStyle/>
        <a:p>
          <a:endParaRPr lang="hr-HR"/>
        </a:p>
      </dgm:t>
    </dgm:pt>
    <dgm:pt modelId="{2B815773-B44B-4EFC-92ED-7F0FE56FB540}" type="sibTrans" cxnId="{00B4AF27-E4C3-46D7-AAF1-CB501BA9B5A4}">
      <dgm:prSet/>
      <dgm:spPr/>
      <dgm:t>
        <a:bodyPr/>
        <a:lstStyle/>
        <a:p>
          <a:endParaRPr lang="hr-HR"/>
        </a:p>
      </dgm:t>
    </dgm:pt>
    <dgm:pt modelId="{02F79AF7-BAE7-48E0-8B3C-366384A5229A}">
      <dgm:prSet phldrT="[Tekst]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hr-HR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Saturn</a:t>
          </a:r>
          <a:endParaRPr lang="hr-HR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FBEE484-8FBF-4F47-91C7-951B6CAD7BC4}" type="parTrans" cxnId="{3BFFEEC7-2BD4-4BCA-BA91-C35F21523ADF}">
      <dgm:prSet/>
      <dgm:spPr/>
      <dgm:t>
        <a:bodyPr/>
        <a:lstStyle/>
        <a:p>
          <a:endParaRPr lang="hr-HR"/>
        </a:p>
      </dgm:t>
    </dgm:pt>
    <dgm:pt modelId="{05CA251B-2BE5-4F1B-9348-47274EDB89C1}" type="sibTrans" cxnId="{3BFFEEC7-2BD4-4BCA-BA91-C35F21523ADF}">
      <dgm:prSet/>
      <dgm:spPr/>
      <dgm:t>
        <a:bodyPr/>
        <a:lstStyle/>
        <a:p>
          <a:endParaRPr lang="hr-HR"/>
        </a:p>
      </dgm:t>
    </dgm:pt>
    <dgm:pt modelId="{95B0D73B-F23F-4448-B2B0-56C282A37167}">
      <dgm:prSet phldrT="[Tekst]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hr-HR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Merkur</a:t>
          </a:r>
          <a:endParaRPr lang="hr-HR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7962049-4BF1-41CE-B804-AFB049B3BE13}" type="parTrans" cxnId="{2E2EDBB2-67D5-4198-9F24-04450BD144AC}">
      <dgm:prSet/>
      <dgm:spPr/>
      <dgm:t>
        <a:bodyPr/>
        <a:lstStyle/>
        <a:p>
          <a:endParaRPr lang="hr-HR"/>
        </a:p>
      </dgm:t>
    </dgm:pt>
    <dgm:pt modelId="{BB8D3467-68ED-4A5F-A7D0-0B57CA7A3DD8}" type="sibTrans" cxnId="{2E2EDBB2-67D5-4198-9F24-04450BD144AC}">
      <dgm:prSet/>
      <dgm:spPr/>
      <dgm:t>
        <a:bodyPr/>
        <a:lstStyle/>
        <a:p>
          <a:endParaRPr lang="hr-HR"/>
        </a:p>
      </dgm:t>
    </dgm:pt>
    <dgm:pt modelId="{D321B4FC-90E0-44A0-85CF-5C31A2403B20}" type="pres">
      <dgm:prSet presAssocID="{2A86D199-97EA-45E7-80BE-AFEA3E614C7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7C044518-DFBE-4561-8008-0AC20ECBD232}" type="pres">
      <dgm:prSet presAssocID="{0E729231-11ED-4446-9D87-E16728E50C15}" presName="Parent" presStyleLbl="node0" presStyleIdx="0" presStyleCnt="1" custLinFactNeighborX="-1842" custLinFactNeighborY="61">
        <dgm:presLayoutVars>
          <dgm:chMax val="6"/>
          <dgm:chPref val="6"/>
        </dgm:presLayoutVars>
      </dgm:prSet>
      <dgm:spPr/>
      <dgm:t>
        <a:bodyPr/>
        <a:lstStyle/>
        <a:p>
          <a:endParaRPr lang="hr-HR"/>
        </a:p>
      </dgm:t>
    </dgm:pt>
    <dgm:pt modelId="{FB2325AF-408E-442B-8AEC-39021F585D4F}" type="pres">
      <dgm:prSet presAssocID="{03F25C95-1102-4144-B254-F8D202C5ED0F}" presName="Accent1" presStyleCnt="0"/>
      <dgm:spPr/>
    </dgm:pt>
    <dgm:pt modelId="{88C6DF52-3CE1-488C-9352-29B200A3BC9D}" type="pres">
      <dgm:prSet presAssocID="{03F25C95-1102-4144-B254-F8D202C5ED0F}" presName="Accent" presStyleLbl="bgShp" presStyleIdx="0" presStyleCnt="6"/>
      <dgm:spPr/>
    </dgm:pt>
    <dgm:pt modelId="{94B679CC-EDEA-48FA-9636-00B7C7D376B8}" type="pres">
      <dgm:prSet presAssocID="{03F25C95-1102-4144-B254-F8D202C5ED0F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7095B807-262E-4247-81FE-7295FB921DA9}" type="pres">
      <dgm:prSet presAssocID="{B2D066D7-71B5-46E5-9C94-3736531FE638}" presName="Accent2" presStyleCnt="0"/>
      <dgm:spPr/>
    </dgm:pt>
    <dgm:pt modelId="{DF971439-86E3-4948-95D2-87C5C2E0DE00}" type="pres">
      <dgm:prSet presAssocID="{B2D066D7-71B5-46E5-9C94-3736531FE638}" presName="Accent" presStyleLbl="bgShp" presStyleIdx="1" presStyleCnt="6"/>
      <dgm:spPr/>
    </dgm:pt>
    <dgm:pt modelId="{C5B4EB55-BA9C-4E4C-9FEC-077DC970E4C5}" type="pres">
      <dgm:prSet presAssocID="{B2D066D7-71B5-46E5-9C94-3736531FE638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B7B1FEB8-DE9E-4DD3-876D-E231B183DABB}" type="pres">
      <dgm:prSet presAssocID="{869EFF32-3960-484F-A728-8B6AE31B1E2F}" presName="Accent3" presStyleCnt="0"/>
      <dgm:spPr/>
    </dgm:pt>
    <dgm:pt modelId="{871BB8D7-45D4-4530-B5D0-34F6F624A55C}" type="pres">
      <dgm:prSet presAssocID="{869EFF32-3960-484F-A728-8B6AE31B1E2F}" presName="Accent" presStyleLbl="bgShp" presStyleIdx="2" presStyleCnt="6"/>
      <dgm:spPr/>
    </dgm:pt>
    <dgm:pt modelId="{1178A0FD-1FFA-4889-B420-FC5256551C61}" type="pres">
      <dgm:prSet presAssocID="{869EFF32-3960-484F-A728-8B6AE31B1E2F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84488311-AF2F-4D38-ABCE-CB0A59A59831}" type="pres">
      <dgm:prSet presAssocID="{FE6E46C7-0F11-4444-827A-92ECD1FBFBAE}" presName="Accent4" presStyleCnt="0"/>
      <dgm:spPr/>
    </dgm:pt>
    <dgm:pt modelId="{D0B98BC7-64A8-4260-8794-963B213C063D}" type="pres">
      <dgm:prSet presAssocID="{FE6E46C7-0F11-4444-827A-92ECD1FBFBAE}" presName="Accent" presStyleLbl="bgShp" presStyleIdx="3" presStyleCnt="6"/>
      <dgm:spPr/>
    </dgm:pt>
    <dgm:pt modelId="{73B1F1D8-EAD0-4D56-83FF-B6ADE67077DF}" type="pres">
      <dgm:prSet presAssocID="{FE6E46C7-0F11-4444-827A-92ECD1FBFBAE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E2BDAA33-C8D8-48CD-BDD5-E690AA12C9E3}" type="pres">
      <dgm:prSet presAssocID="{02F79AF7-BAE7-48E0-8B3C-366384A5229A}" presName="Accent5" presStyleCnt="0"/>
      <dgm:spPr/>
    </dgm:pt>
    <dgm:pt modelId="{50B86D1C-89F6-4627-AF32-287FCB60C32E}" type="pres">
      <dgm:prSet presAssocID="{02F79AF7-BAE7-48E0-8B3C-366384A5229A}" presName="Accent" presStyleLbl="bgShp" presStyleIdx="4" presStyleCnt="6"/>
      <dgm:spPr/>
    </dgm:pt>
    <dgm:pt modelId="{128D9A9C-B32E-4984-A59F-6FF03B9875A6}" type="pres">
      <dgm:prSet presAssocID="{02F79AF7-BAE7-48E0-8B3C-366384A5229A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07E05A28-DB5F-4196-9DA8-C434ED004876}" type="pres">
      <dgm:prSet presAssocID="{95B0D73B-F23F-4448-B2B0-56C282A37167}" presName="Accent6" presStyleCnt="0"/>
      <dgm:spPr/>
    </dgm:pt>
    <dgm:pt modelId="{CCE4F793-13D4-4BF4-A66D-E327EB4D6885}" type="pres">
      <dgm:prSet presAssocID="{95B0D73B-F23F-4448-B2B0-56C282A37167}" presName="Accent" presStyleLbl="bgShp" presStyleIdx="5" presStyleCnt="6"/>
      <dgm:spPr/>
    </dgm:pt>
    <dgm:pt modelId="{96EAF77D-85B8-46DF-8478-E6185D027D91}" type="pres">
      <dgm:prSet presAssocID="{95B0D73B-F23F-4448-B2B0-56C282A37167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3719A194-B0DD-4BA7-828E-58F7D38ACF9B}" type="presOf" srcId="{FE6E46C7-0F11-4444-827A-92ECD1FBFBAE}" destId="{73B1F1D8-EAD0-4D56-83FF-B6ADE67077DF}" srcOrd="0" destOrd="0" presId="urn:microsoft.com/office/officeart/2011/layout/HexagonRadial"/>
    <dgm:cxn modelId="{89DFFDF3-D320-4A20-8D95-F1AF04793849}" type="presOf" srcId="{0E729231-11ED-4446-9D87-E16728E50C15}" destId="{7C044518-DFBE-4561-8008-0AC20ECBD232}" srcOrd="0" destOrd="0" presId="urn:microsoft.com/office/officeart/2011/layout/HexagonRadial"/>
    <dgm:cxn modelId="{E63632BB-A8E9-461F-B09F-EBBFB7B1F24E}" srcId="{0E729231-11ED-4446-9D87-E16728E50C15}" destId="{B2D066D7-71B5-46E5-9C94-3736531FE638}" srcOrd="1" destOrd="0" parTransId="{11813D69-9FB9-47B1-919A-31A5267643BD}" sibTransId="{2751F5D4-4102-4649-A6BF-D9CAF8C60710}"/>
    <dgm:cxn modelId="{3BFFEEC7-2BD4-4BCA-BA91-C35F21523ADF}" srcId="{0E729231-11ED-4446-9D87-E16728E50C15}" destId="{02F79AF7-BAE7-48E0-8B3C-366384A5229A}" srcOrd="4" destOrd="0" parTransId="{FFBEE484-8FBF-4F47-91C7-951B6CAD7BC4}" sibTransId="{05CA251B-2BE5-4F1B-9348-47274EDB89C1}"/>
    <dgm:cxn modelId="{4F12C5C2-B546-4488-99FD-18F10CD9FDEB}" srcId="{0E729231-11ED-4446-9D87-E16728E50C15}" destId="{03F25C95-1102-4144-B254-F8D202C5ED0F}" srcOrd="0" destOrd="0" parTransId="{FF98FE08-0288-408D-B45B-4A3FA37C3F96}" sibTransId="{BECA8C98-096D-481C-9600-CBF546A590A2}"/>
    <dgm:cxn modelId="{00B4AF27-E4C3-46D7-AAF1-CB501BA9B5A4}" srcId="{0E729231-11ED-4446-9D87-E16728E50C15}" destId="{FE6E46C7-0F11-4444-827A-92ECD1FBFBAE}" srcOrd="3" destOrd="0" parTransId="{B6F535F7-AED2-4F76-8143-E68205B13D82}" sibTransId="{2B815773-B44B-4EFC-92ED-7F0FE56FB540}"/>
    <dgm:cxn modelId="{8802A666-A2AF-4D73-8DB9-9CB288EEA8DD}" type="presOf" srcId="{2A86D199-97EA-45E7-80BE-AFEA3E614C77}" destId="{D321B4FC-90E0-44A0-85CF-5C31A2403B20}" srcOrd="0" destOrd="0" presId="urn:microsoft.com/office/officeart/2011/layout/HexagonRadial"/>
    <dgm:cxn modelId="{A7319786-8E0D-4147-83DF-9930B1BD5473}" type="presOf" srcId="{03F25C95-1102-4144-B254-F8D202C5ED0F}" destId="{94B679CC-EDEA-48FA-9636-00B7C7D376B8}" srcOrd="0" destOrd="0" presId="urn:microsoft.com/office/officeart/2011/layout/HexagonRadial"/>
    <dgm:cxn modelId="{2BBDECD6-8A85-473D-BF1A-17BE1E27110A}" type="presOf" srcId="{95B0D73B-F23F-4448-B2B0-56C282A37167}" destId="{96EAF77D-85B8-46DF-8478-E6185D027D91}" srcOrd="0" destOrd="0" presId="urn:microsoft.com/office/officeart/2011/layout/HexagonRadial"/>
    <dgm:cxn modelId="{D622DA3D-67F1-4AA7-BCE6-89E89AF0553B}" srcId="{0E729231-11ED-4446-9D87-E16728E50C15}" destId="{869EFF32-3960-484F-A728-8B6AE31B1E2F}" srcOrd="2" destOrd="0" parTransId="{C6E4CC21-FEE7-4172-A907-C75CF19652D3}" sibTransId="{CB7C78D2-8596-4B80-9021-A3A4F16E2394}"/>
    <dgm:cxn modelId="{49383E7D-88BA-4897-A7D6-91336470E58D}" srcId="{2A86D199-97EA-45E7-80BE-AFEA3E614C77}" destId="{0E729231-11ED-4446-9D87-E16728E50C15}" srcOrd="0" destOrd="0" parTransId="{DC68E700-E26B-44BD-94A1-BBE6BBFB52EE}" sibTransId="{64F5510D-7AF9-4C46-81CB-59690D61278F}"/>
    <dgm:cxn modelId="{2E2EDBB2-67D5-4198-9F24-04450BD144AC}" srcId="{0E729231-11ED-4446-9D87-E16728E50C15}" destId="{95B0D73B-F23F-4448-B2B0-56C282A37167}" srcOrd="5" destOrd="0" parTransId="{F7962049-4BF1-41CE-B804-AFB049B3BE13}" sibTransId="{BB8D3467-68ED-4A5F-A7D0-0B57CA7A3DD8}"/>
    <dgm:cxn modelId="{C94AD304-05F8-40DA-8BBC-884BF8469F8A}" type="presOf" srcId="{02F79AF7-BAE7-48E0-8B3C-366384A5229A}" destId="{128D9A9C-B32E-4984-A59F-6FF03B9875A6}" srcOrd="0" destOrd="0" presId="urn:microsoft.com/office/officeart/2011/layout/HexagonRadial"/>
    <dgm:cxn modelId="{2D173AA2-ECBD-4024-9C25-5610B5DA26C2}" type="presOf" srcId="{869EFF32-3960-484F-A728-8B6AE31B1E2F}" destId="{1178A0FD-1FFA-4889-B420-FC5256551C61}" srcOrd="0" destOrd="0" presId="urn:microsoft.com/office/officeart/2011/layout/HexagonRadial"/>
    <dgm:cxn modelId="{87FE6DEC-F944-485F-A4F0-306F784F297E}" type="presOf" srcId="{B2D066D7-71B5-46E5-9C94-3736531FE638}" destId="{C5B4EB55-BA9C-4E4C-9FEC-077DC970E4C5}" srcOrd="0" destOrd="0" presId="urn:microsoft.com/office/officeart/2011/layout/HexagonRadial"/>
    <dgm:cxn modelId="{FACCD6A6-870F-40E0-A1ED-006B2CDE0DF0}" type="presParOf" srcId="{D321B4FC-90E0-44A0-85CF-5C31A2403B20}" destId="{7C044518-DFBE-4561-8008-0AC20ECBD232}" srcOrd="0" destOrd="0" presId="urn:microsoft.com/office/officeart/2011/layout/HexagonRadial"/>
    <dgm:cxn modelId="{C1BBC1B5-3069-4817-967C-5DA85BE6446F}" type="presParOf" srcId="{D321B4FC-90E0-44A0-85CF-5C31A2403B20}" destId="{FB2325AF-408E-442B-8AEC-39021F585D4F}" srcOrd="1" destOrd="0" presId="urn:microsoft.com/office/officeart/2011/layout/HexagonRadial"/>
    <dgm:cxn modelId="{8EA3A9B7-0363-42CB-B6E2-71B4CDCBA29C}" type="presParOf" srcId="{FB2325AF-408E-442B-8AEC-39021F585D4F}" destId="{88C6DF52-3CE1-488C-9352-29B200A3BC9D}" srcOrd="0" destOrd="0" presId="urn:microsoft.com/office/officeart/2011/layout/HexagonRadial"/>
    <dgm:cxn modelId="{036A8D8A-CB5A-4B8D-B211-E6C7830EF77A}" type="presParOf" srcId="{D321B4FC-90E0-44A0-85CF-5C31A2403B20}" destId="{94B679CC-EDEA-48FA-9636-00B7C7D376B8}" srcOrd="2" destOrd="0" presId="urn:microsoft.com/office/officeart/2011/layout/HexagonRadial"/>
    <dgm:cxn modelId="{D9DBCDD1-C43E-48F2-9969-841BFEE37E82}" type="presParOf" srcId="{D321B4FC-90E0-44A0-85CF-5C31A2403B20}" destId="{7095B807-262E-4247-81FE-7295FB921DA9}" srcOrd="3" destOrd="0" presId="urn:microsoft.com/office/officeart/2011/layout/HexagonRadial"/>
    <dgm:cxn modelId="{E6DB282C-707B-4527-BBE3-99B780491ED1}" type="presParOf" srcId="{7095B807-262E-4247-81FE-7295FB921DA9}" destId="{DF971439-86E3-4948-95D2-87C5C2E0DE00}" srcOrd="0" destOrd="0" presId="urn:microsoft.com/office/officeart/2011/layout/HexagonRadial"/>
    <dgm:cxn modelId="{A771FA0F-8BB6-4D50-8397-6B623E3DA6D8}" type="presParOf" srcId="{D321B4FC-90E0-44A0-85CF-5C31A2403B20}" destId="{C5B4EB55-BA9C-4E4C-9FEC-077DC970E4C5}" srcOrd="4" destOrd="0" presId="urn:microsoft.com/office/officeart/2011/layout/HexagonRadial"/>
    <dgm:cxn modelId="{65647861-E456-4DB5-9522-A7101F9388DA}" type="presParOf" srcId="{D321B4FC-90E0-44A0-85CF-5C31A2403B20}" destId="{B7B1FEB8-DE9E-4DD3-876D-E231B183DABB}" srcOrd="5" destOrd="0" presId="urn:microsoft.com/office/officeart/2011/layout/HexagonRadial"/>
    <dgm:cxn modelId="{1AA3CAA8-53BA-40C2-BE5A-ECDB1FC13116}" type="presParOf" srcId="{B7B1FEB8-DE9E-4DD3-876D-E231B183DABB}" destId="{871BB8D7-45D4-4530-B5D0-34F6F624A55C}" srcOrd="0" destOrd="0" presId="urn:microsoft.com/office/officeart/2011/layout/HexagonRadial"/>
    <dgm:cxn modelId="{1BF96151-9696-4F46-9E81-05360747A1E4}" type="presParOf" srcId="{D321B4FC-90E0-44A0-85CF-5C31A2403B20}" destId="{1178A0FD-1FFA-4889-B420-FC5256551C61}" srcOrd="6" destOrd="0" presId="urn:microsoft.com/office/officeart/2011/layout/HexagonRadial"/>
    <dgm:cxn modelId="{7EC2FEE4-3468-408F-AAEB-3BF07757D03E}" type="presParOf" srcId="{D321B4FC-90E0-44A0-85CF-5C31A2403B20}" destId="{84488311-AF2F-4D38-ABCE-CB0A59A59831}" srcOrd="7" destOrd="0" presId="urn:microsoft.com/office/officeart/2011/layout/HexagonRadial"/>
    <dgm:cxn modelId="{191982D2-F9CA-4093-BE90-D105925A116C}" type="presParOf" srcId="{84488311-AF2F-4D38-ABCE-CB0A59A59831}" destId="{D0B98BC7-64A8-4260-8794-963B213C063D}" srcOrd="0" destOrd="0" presId="urn:microsoft.com/office/officeart/2011/layout/HexagonRadial"/>
    <dgm:cxn modelId="{2F67F721-B5DF-4E18-92ED-679BDFDCB4B8}" type="presParOf" srcId="{D321B4FC-90E0-44A0-85CF-5C31A2403B20}" destId="{73B1F1D8-EAD0-4D56-83FF-B6ADE67077DF}" srcOrd="8" destOrd="0" presId="urn:microsoft.com/office/officeart/2011/layout/HexagonRadial"/>
    <dgm:cxn modelId="{D8503DBC-CD28-4668-B643-EF04184DFD2B}" type="presParOf" srcId="{D321B4FC-90E0-44A0-85CF-5C31A2403B20}" destId="{E2BDAA33-C8D8-48CD-BDD5-E690AA12C9E3}" srcOrd="9" destOrd="0" presId="urn:microsoft.com/office/officeart/2011/layout/HexagonRadial"/>
    <dgm:cxn modelId="{D524F58C-D1B9-44A2-9359-4B16338330B1}" type="presParOf" srcId="{E2BDAA33-C8D8-48CD-BDD5-E690AA12C9E3}" destId="{50B86D1C-89F6-4627-AF32-287FCB60C32E}" srcOrd="0" destOrd="0" presId="urn:microsoft.com/office/officeart/2011/layout/HexagonRadial"/>
    <dgm:cxn modelId="{AA98EF2C-796F-443A-9870-AEF685603451}" type="presParOf" srcId="{D321B4FC-90E0-44A0-85CF-5C31A2403B20}" destId="{128D9A9C-B32E-4984-A59F-6FF03B9875A6}" srcOrd="10" destOrd="0" presId="urn:microsoft.com/office/officeart/2011/layout/HexagonRadial"/>
    <dgm:cxn modelId="{1FE699A0-360D-4D27-8645-1B5F662B3631}" type="presParOf" srcId="{D321B4FC-90E0-44A0-85CF-5C31A2403B20}" destId="{07E05A28-DB5F-4196-9DA8-C434ED004876}" srcOrd="11" destOrd="0" presId="urn:microsoft.com/office/officeart/2011/layout/HexagonRadial"/>
    <dgm:cxn modelId="{E498D9E2-5551-4916-9D07-14A7D78955BE}" type="presParOf" srcId="{07E05A28-DB5F-4196-9DA8-C434ED004876}" destId="{CCE4F793-13D4-4BF4-A66D-E327EB4D6885}" srcOrd="0" destOrd="0" presId="urn:microsoft.com/office/officeart/2011/layout/HexagonRadial"/>
    <dgm:cxn modelId="{7348D498-03E8-4D4E-9351-0874CEE624D5}" type="presParOf" srcId="{D321B4FC-90E0-44A0-85CF-5C31A2403B20}" destId="{96EAF77D-85B8-46DF-8478-E6185D027D91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44518-DFBE-4561-8008-0AC20ECBD232}">
      <dsp:nvSpPr>
        <dsp:cNvPr id="0" name=""/>
        <dsp:cNvSpPr/>
      </dsp:nvSpPr>
      <dsp:spPr>
        <a:xfrm>
          <a:off x="2183912" y="1311925"/>
          <a:ext cx="1666396" cy="1441500"/>
        </a:xfrm>
        <a:prstGeom prst="hexagon">
          <a:avLst>
            <a:gd name="adj" fmla="val 28570"/>
            <a:gd name="vf" fmla="val 11547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Zemlja</a:t>
          </a:r>
          <a:endParaRPr lang="hr-HR" sz="22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2460057" y="1550802"/>
        <a:ext cx="1114106" cy="963746"/>
      </dsp:txXfrm>
    </dsp:sp>
    <dsp:sp modelId="{DF971439-86E3-4948-95D2-87C5C2E0DE00}">
      <dsp:nvSpPr>
        <dsp:cNvPr id="0" name=""/>
        <dsp:cNvSpPr/>
      </dsp:nvSpPr>
      <dsp:spPr>
        <a:xfrm>
          <a:off x="3258092" y="621385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B679CC-EDEA-48FA-9636-00B7C7D376B8}">
      <dsp:nvSpPr>
        <dsp:cNvPr id="0" name=""/>
        <dsp:cNvSpPr/>
      </dsp:nvSpPr>
      <dsp:spPr>
        <a:xfrm>
          <a:off x="2368106" y="0"/>
          <a:ext cx="1365600" cy="1181404"/>
        </a:xfrm>
        <a:prstGeom prst="hexagon">
          <a:avLst>
            <a:gd name="adj" fmla="val 28570"/>
            <a:gd name="vf" fmla="val 11547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Mjesec</a:t>
          </a:r>
          <a:endParaRPr lang="hr-HR" sz="22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594415" y="195784"/>
        <a:ext cx="912982" cy="789836"/>
      </dsp:txXfrm>
    </dsp:sp>
    <dsp:sp modelId="{871BB8D7-45D4-4530-B5D0-34F6F624A55C}">
      <dsp:nvSpPr>
        <dsp:cNvPr id="0" name=""/>
        <dsp:cNvSpPr/>
      </dsp:nvSpPr>
      <dsp:spPr>
        <a:xfrm>
          <a:off x="3991865" y="1634134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B4EB55-BA9C-4E4C-9FEC-077DC970E4C5}">
      <dsp:nvSpPr>
        <dsp:cNvPr id="0" name=""/>
        <dsp:cNvSpPr/>
      </dsp:nvSpPr>
      <dsp:spPr>
        <a:xfrm>
          <a:off x="3620521" y="726643"/>
          <a:ext cx="1365600" cy="1181404"/>
        </a:xfrm>
        <a:prstGeom prst="hexagon">
          <a:avLst>
            <a:gd name="adj" fmla="val 28570"/>
            <a:gd name="vf" fmla="val 11547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Sunce</a:t>
          </a:r>
          <a:endParaRPr lang="hr-HR" sz="22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846830" y="922427"/>
        <a:ext cx="912982" cy="789836"/>
      </dsp:txXfrm>
    </dsp:sp>
    <dsp:sp modelId="{D0B98BC7-64A8-4260-8794-963B213C063D}">
      <dsp:nvSpPr>
        <dsp:cNvPr id="0" name=""/>
        <dsp:cNvSpPr/>
      </dsp:nvSpPr>
      <dsp:spPr>
        <a:xfrm>
          <a:off x="3482139" y="2777337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78A0FD-1FFA-4889-B420-FC5256551C61}">
      <dsp:nvSpPr>
        <dsp:cNvPr id="0" name=""/>
        <dsp:cNvSpPr/>
      </dsp:nvSpPr>
      <dsp:spPr>
        <a:xfrm>
          <a:off x="3620521" y="2155139"/>
          <a:ext cx="1365600" cy="1181404"/>
        </a:xfrm>
        <a:prstGeom prst="hexagon">
          <a:avLst>
            <a:gd name="adj" fmla="val 28570"/>
            <a:gd name="vf" fmla="val 11547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Uran</a:t>
          </a:r>
          <a:endParaRPr lang="hr-HR" sz="22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846830" y="2350923"/>
        <a:ext cx="912982" cy="789836"/>
      </dsp:txXfrm>
    </dsp:sp>
    <dsp:sp modelId="{50B86D1C-89F6-4627-AF32-287FCB60C32E}">
      <dsp:nvSpPr>
        <dsp:cNvPr id="0" name=""/>
        <dsp:cNvSpPr/>
      </dsp:nvSpPr>
      <dsp:spPr>
        <a:xfrm>
          <a:off x="2217708" y="2896006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B1F1D8-EAD0-4D56-83FF-B6ADE67077DF}">
      <dsp:nvSpPr>
        <dsp:cNvPr id="0" name=""/>
        <dsp:cNvSpPr/>
      </dsp:nvSpPr>
      <dsp:spPr>
        <a:xfrm>
          <a:off x="2368106" y="2882595"/>
          <a:ext cx="1365600" cy="1181404"/>
        </a:xfrm>
        <a:prstGeom prst="hexagon">
          <a:avLst>
            <a:gd name="adj" fmla="val 28570"/>
            <a:gd name="vf" fmla="val 11547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Pluton</a:t>
          </a:r>
          <a:endParaRPr lang="hr-HR" sz="22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594415" y="3078379"/>
        <a:ext cx="912982" cy="789836"/>
      </dsp:txXfrm>
    </dsp:sp>
    <dsp:sp modelId="{CCE4F793-13D4-4BF4-A66D-E327EB4D6885}">
      <dsp:nvSpPr>
        <dsp:cNvPr id="0" name=""/>
        <dsp:cNvSpPr/>
      </dsp:nvSpPr>
      <dsp:spPr>
        <a:xfrm>
          <a:off x="1471919" y="1883664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8D9A9C-B32E-4984-A59F-6FF03B9875A6}">
      <dsp:nvSpPr>
        <dsp:cNvPr id="0" name=""/>
        <dsp:cNvSpPr/>
      </dsp:nvSpPr>
      <dsp:spPr>
        <a:xfrm>
          <a:off x="1109878" y="2155952"/>
          <a:ext cx="1365600" cy="1181404"/>
        </a:xfrm>
        <a:prstGeom prst="hexagon">
          <a:avLst>
            <a:gd name="adj" fmla="val 28570"/>
            <a:gd name="vf" fmla="val 11547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Saturn</a:t>
          </a:r>
          <a:endParaRPr lang="hr-HR" sz="22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336187" y="2351736"/>
        <a:ext cx="912982" cy="789836"/>
      </dsp:txXfrm>
    </dsp:sp>
    <dsp:sp modelId="{96EAF77D-85B8-46DF-8478-E6185D027D91}">
      <dsp:nvSpPr>
        <dsp:cNvPr id="0" name=""/>
        <dsp:cNvSpPr/>
      </dsp:nvSpPr>
      <dsp:spPr>
        <a:xfrm>
          <a:off x="1109878" y="725017"/>
          <a:ext cx="1365600" cy="1181404"/>
        </a:xfrm>
        <a:prstGeom prst="hexagon">
          <a:avLst>
            <a:gd name="adj" fmla="val 28570"/>
            <a:gd name="vf" fmla="val 11547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Merkur</a:t>
          </a:r>
          <a:endParaRPr lang="hr-HR" sz="22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336187" y="920801"/>
        <a:ext cx="912982" cy="789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Šesterokutno radijalno"/>
  <dgm:desc val="Koristi se za prikaz postupka sastavljenog od uzastopnih koraka vezanog uz središnju ideju ili temu. Ograničen je na šest likova druge razine. Najbolje rezultate daje s malim količinama teksta. Neiskorišteni se tekst ne prikazuje, ali ostaje dostupan ako zamijenite rasporede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23.2.2017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23.2.2017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23.2.2017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23.2.2017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23.2.2017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23.2.2017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23.2.2017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23.2.2017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23.2.2017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23.2.2017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23.2.2017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23.2.2017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tx2">
                <a:lumMod val="50000"/>
              </a:schemeClr>
            </a:gs>
            <a:gs pos="51000">
              <a:schemeClr val="tx1">
                <a:lumMod val="95000"/>
                <a:lumOff val="5000"/>
              </a:schemeClr>
            </a:gs>
            <a:gs pos="100000">
              <a:srgbClr val="00206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hr-H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hr-HR" dirty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hr-HR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hr-H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hr-H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hr-HR" dirty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hr-HR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hr-H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hr-H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hr-HR" dirty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hr-HR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hr-H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hr-H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hr-HR" sz="8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Sunčev sustav</a:t>
            </a:r>
            <a:br>
              <a:rPr lang="hr-HR" sz="8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hr-HR" sz="49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Putovanje u svemir</a:t>
            </a:r>
            <a:br>
              <a:rPr lang="hr-HR" sz="49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hr-HR" sz="8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hr-HR" sz="8000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hr-HR" sz="8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                           </a:t>
            </a:r>
            <a:r>
              <a:rPr lang="hr-HR" sz="1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Ana Marija </a:t>
            </a:r>
            <a:r>
              <a:rPr lang="hr-HR" sz="18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Čipraković</a:t>
            </a:r>
            <a:r>
              <a:rPr lang="hr-HR" sz="1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7.b</a:t>
            </a:r>
            <a:endParaRPr lang="hr-HR" sz="8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65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95000"/>
                <a:lumOff val="5000"/>
              </a:schemeClr>
            </a:gs>
            <a:gs pos="36000">
              <a:schemeClr val="tx2">
                <a:lumMod val="5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251520" y="476672"/>
            <a:ext cx="4752528" cy="4752528"/>
          </a:xfrm>
          <a:prstGeom prst="ellipse">
            <a:avLst/>
          </a:prstGeom>
          <a:gradFill flip="none" rotWithShape="1">
            <a:gsLst>
              <a:gs pos="16000">
                <a:schemeClr val="bg1">
                  <a:lumMod val="50000"/>
                </a:schemeClr>
              </a:gs>
              <a:gs pos="99000">
                <a:srgbClr val="969696"/>
              </a:gs>
              <a:gs pos="79000">
                <a:schemeClr val="bg1">
                  <a:lumMod val="50000"/>
                </a:schemeClr>
              </a:gs>
              <a:gs pos="65000">
                <a:srgbClr val="ACACAC"/>
              </a:gs>
              <a:gs pos="51000">
                <a:schemeClr val="bg1">
                  <a:lumMod val="50000"/>
                </a:schemeClr>
              </a:gs>
              <a:gs pos="32000">
                <a:schemeClr val="bg1">
                  <a:lumMod val="8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446" y="9451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098689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7" y="1412776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840" y="2298104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6019063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883702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793" y="-243408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2" y="-10974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216" y="188640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189" y="5357813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82163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11" y="5678128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8" y="476672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721" y="188640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539" y="878848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75" y="1967606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684" y="1967607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1547" y="1730727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218" y="1188441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3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6" y="2806812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4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109" y="4634894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5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082" y="3431381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6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671" y="5650830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7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5123296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8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189726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9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63" y="5912644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0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740353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1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171" y="2816013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2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78" y="-230815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3" name="Picture 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41" y="1836351"/>
            <a:ext cx="5211763" cy="522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4" name="Picture 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266" y="5650829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5" name="Picture 3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038" y="3458802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6" name="Picture 3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929" y="5700535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7" name="Picture 3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879" y="4568465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8" name="Picture 3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599" y="5229200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9" name="Picture 3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372" y="5533484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10" name="Picture 3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75" y="3841744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trelica dolje 2"/>
          <p:cNvSpPr/>
          <p:nvPr/>
        </p:nvSpPr>
        <p:spPr>
          <a:xfrm rot="2862391">
            <a:off x="4730659" y="319813"/>
            <a:ext cx="1253679" cy="1557752"/>
          </a:xfrm>
          <a:prstGeom prst="downArrow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TekstniOkvir 3"/>
          <p:cNvSpPr txBox="1"/>
          <p:nvPr/>
        </p:nvSpPr>
        <p:spPr>
          <a:xfrm rot="18977877">
            <a:off x="5004048" y="878848"/>
            <a:ext cx="1109662" cy="3693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prstTxWarp prst="textCurveUp">
              <a:avLst/>
            </a:prstTxWarp>
            <a:spAutoFit/>
          </a:bodyPr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Merkur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111" name="Picture 3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75" y="5232533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306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tx2">
                <a:lumMod val="50000"/>
              </a:schemeClr>
            </a:gs>
            <a:gs pos="4000">
              <a:schemeClr val="tx1">
                <a:lumMod val="95000"/>
                <a:lumOff val="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827584" y="1268760"/>
            <a:ext cx="4608512" cy="4680520"/>
          </a:xfrm>
          <a:prstGeom prst="ellipse">
            <a:avLst/>
          </a:prstGeom>
          <a:gradFill flip="none" rotWithShape="1">
            <a:gsLst>
              <a:gs pos="76000">
                <a:schemeClr val="accent6">
                  <a:lumMod val="75000"/>
                </a:schemeClr>
              </a:gs>
              <a:gs pos="100000">
                <a:srgbClr val="FFC000"/>
              </a:gs>
              <a:gs pos="47000">
                <a:srgbClr val="FFFF00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777" y="548680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543" y="-182872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957" y="364102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188" y="-138410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16422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373" y="-222175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1" y="548680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415" y="159097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22" y="887487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526085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2635748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91" y="3790950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" y="5772149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" y="1442319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34" y="5065606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31" y="5791274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" y="4667225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52" y="159097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870" y="332656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036" y="5791273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8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776888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9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-222175"/>
            <a:ext cx="1109663" cy="110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0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658" y="2780928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1" name="Picture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100" y="1436555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2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701" y="-177514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3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701" y="871603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4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199" y="-37550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5" name="Picture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269" y="1072113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6" name="Picture 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789153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7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7647" y="425898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8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5606" y="1138346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9" name="Picture 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574" y="1800127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30" name="Picture 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5606" y="-143101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31" name="Picture 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406" y="419589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32" name="Picture 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550" y="1121039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33" name="Picture 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659" y="-151203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34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701" y="3414168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35" name="Picture 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352" y="3323509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36" name="Picture 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777" y="2939690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37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834" y="2499357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38" name="Picture 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038" y="2315261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39" name="Picture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2733159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40" name="Picture 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788" y="3164656"/>
            <a:ext cx="5211763" cy="522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41" name="Picture 4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667" y="4005418"/>
            <a:ext cx="1109663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42" name="Picture 4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351" y="4294187"/>
            <a:ext cx="1109663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43" name="Picture 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743" y="5779776"/>
            <a:ext cx="1109663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44" name="Picture 4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343" y="5078199"/>
            <a:ext cx="1109663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45" name="Picture 4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743" y="5581284"/>
            <a:ext cx="1109663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46" name="Picture 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489" y="3736181"/>
            <a:ext cx="1109663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47" name="Picture 5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189" y="5543601"/>
            <a:ext cx="1109663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48" name="Picture 5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099" y="5023277"/>
            <a:ext cx="1109663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49" name="Picture 5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834" y="4833267"/>
            <a:ext cx="1109663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50" name="Picture 5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350" y="5741987"/>
            <a:ext cx="1109663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lak 2"/>
          <p:cNvSpPr/>
          <p:nvPr/>
        </p:nvSpPr>
        <p:spPr>
          <a:xfrm>
            <a:off x="6138069" y="2635748"/>
            <a:ext cx="1674291" cy="1100433"/>
          </a:xfrm>
          <a:prstGeom prst="cloud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TekstniOkvir 3"/>
          <p:cNvSpPr txBox="1"/>
          <p:nvPr/>
        </p:nvSpPr>
        <p:spPr>
          <a:xfrm>
            <a:off x="6364522" y="3001298"/>
            <a:ext cx="1177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Venera</a:t>
            </a:r>
            <a:endParaRPr lang="hr-H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31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95000"/>
                <a:lumOff val="5000"/>
              </a:schemeClr>
            </a:gs>
            <a:gs pos="32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lak 3"/>
          <p:cNvSpPr/>
          <p:nvPr/>
        </p:nvSpPr>
        <p:spPr>
          <a:xfrm>
            <a:off x="3166519" y="2852936"/>
            <a:ext cx="1764196" cy="1584176"/>
          </a:xfrm>
          <a:prstGeom prst="cloud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9" name="Grupa 8"/>
          <p:cNvGrpSpPr/>
          <p:nvPr/>
        </p:nvGrpSpPr>
        <p:grpSpPr>
          <a:xfrm>
            <a:off x="633970" y="764704"/>
            <a:ext cx="7804051" cy="7024663"/>
            <a:chOff x="395536" y="764704"/>
            <a:chExt cx="7804051" cy="7024663"/>
          </a:xfrm>
        </p:grpSpPr>
        <p:sp>
          <p:nvSpPr>
            <p:cNvPr id="2" name="Elipsa 1"/>
            <p:cNvSpPr/>
            <p:nvPr/>
          </p:nvSpPr>
          <p:spPr>
            <a:xfrm>
              <a:off x="395536" y="764704"/>
              <a:ext cx="4680520" cy="4680520"/>
            </a:xfrm>
            <a:prstGeom prst="ellipse">
              <a:avLst/>
            </a:prstGeom>
            <a:gradFill>
              <a:gsLst>
                <a:gs pos="14000">
                  <a:schemeClr val="tx2">
                    <a:lumMod val="60000"/>
                    <a:lumOff val="40000"/>
                  </a:schemeClr>
                </a:gs>
                <a:gs pos="67000">
                  <a:schemeClr val="tx2">
                    <a:lumMod val="7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Oblak 2"/>
            <p:cNvSpPr/>
            <p:nvPr/>
          </p:nvSpPr>
          <p:spPr>
            <a:xfrm>
              <a:off x="1547664" y="836712"/>
              <a:ext cx="1296144" cy="1728192"/>
            </a:xfrm>
            <a:prstGeom prst="cloud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Oblak 4"/>
            <p:cNvSpPr/>
            <p:nvPr/>
          </p:nvSpPr>
          <p:spPr>
            <a:xfrm>
              <a:off x="1080937" y="3505701"/>
              <a:ext cx="1762871" cy="1656184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Mjesec 5"/>
            <p:cNvSpPr/>
            <p:nvPr/>
          </p:nvSpPr>
          <p:spPr>
            <a:xfrm>
              <a:off x="395536" y="2060848"/>
              <a:ext cx="648072" cy="1872208"/>
            </a:xfrm>
            <a:prstGeom prst="mo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4" y="2564904"/>
              <a:ext cx="5211763" cy="5224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Pravokutnik 6"/>
          <p:cNvSpPr/>
          <p:nvPr/>
        </p:nvSpPr>
        <p:spPr>
          <a:xfrm>
            <a:off x="5593705" y="2492896"/>
            <a:ext cx="1858615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kstniOkvir 7"/>
          <p:cNvSpPr txBox="1"/>
          <p:nvPr/>
        </p:nvSpPr>
        <p:spPr>
          <a:xfrm>
            <a:off x="5796136" y="25649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Zemlja</a:t>
            </a:r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300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rgbClr val="C00000"/>
            </a:gs>
            <a:gs pos="25000">
              <a:srgbClr val="6C1C2F"/>
            </a:gs>
            <a:gs pos="87000">
              <a:schemeClr val="tx2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796229"/>
              </p:ext>
            </p:extLst>
          </p:nvPr>
        </p:nvGraphicFramePr>
        <p:xfrm>
          <a:off x="1547664" y="1052736"/>
          <a:ext cx="6096000" cy="501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          PLANETI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             OPIS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Mjesec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100" dirty="0" smtClean="0"/>
                        <a:t>Mjesec</a:t>
                      </a:r>
                      <a:r>
                        <a:rPr lang="hr-HR" sz="1100" baseline="0" dirty="0" smtClean="0"/>
                        <a:t> </a:t>
                      </a:r>
                      <a:r>
                        <a:rPr lang="hr-HR" sz="1100" dirty="0" smtClean="0"/>
                        <a:t>je Zemljin prirodni satelit i ujedno najbliže nebesko tijelo, udaljeno u prosjeku 384 401 km, tako da svjetlost s Mjeseca na Zemlju stiže za 1,25 sekundi.</a:t>
                      </a:r>
                      <a:endParaRPr lang="hr-HR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Sunce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1100" dirty="0" smtClean="0"/>
                        <a:t>Sunce je zvijezda u centru našeg Sunčevog sustava. Ona je gotovo savršena kugla i sastoji se od plinovite vruće plazme</a:t>
                      </a:r>
                      <a:r>
                        <a:rPr lang="hr-HR" sz="1100" dirty="0" smtClean="0"/>
                        <a:t>.</a:t>
                      </a:r>
                      <a:endParaRPr lang="hr-HR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Uran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Uran je sedmi po redu planet od Sunca, na srednjoj udaljenosti od Sunca 19,23 astronomskih jedinica. To je prvi planet koji je bio otkriven teleskopom.</a:t>
                      </a:r>
                      <a:endParaRPr lang="hr-H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Neptun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Neptun, osmi i od Sunca najudaljeniji planet Sunčevog sustava. Nazvan po rimskom bogu mora, četvrti je najveći planet po promjeru i treći po masi koja je sedamnaest puta veća od Zemljine.</a:t>
                      </a:r>
                      <a:endParaRPr lang="hr-H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Mars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Mars je četvrti planet po udaljenosti od Sunca, vidljiv sa Zemlje prostim okom i zato poznat od davnine.</a:t>
                      </a:r>
                      <a:endParaRPr lang="hr-H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Pluton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Pluton je drugi po veličini patuljasti planet Sunčeva sustava, iza </a:t>
                      </a:r>
                      <a:r>
                        <a:rPr lang="hr-HR" sz="1200" dirty="0" err="1" smtClean="0"/>
                        <a:t>Eride</a:t>
                      </a:r>
                      <a:r>
                        <a:rPr lang="hr-HR" sz="1200" dirty="0" smtClean="0"/>
                        <a:t>. Do 24. kolovoza 2006. Pluton je bio smatran devetim planetom Sunčevog sustava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Pravokutnik 3"/>
          <p:cNvSpPr/>
          <p:nvPr/>
        </p:nvSpPr>
        <p:spPr>
          <a:xfrm>
            <a:off x="1547664" y="188640"/>
            <a:ext cx="6120680" cy="7920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Zanimljivosti o planetima</a:t>
            </a:r>
            <a:endParaRPr lang="hr-HR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937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rgbClr val="7030A0"/>
            </a:gs>
            <a:gs pos="60000">
              <a:schemeClr val="accent4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jagram 2"/>
          <p:cNvGraphicFramePr/>
          <p:nvPr>
            <p:extLst>
              <p:ext uri="{D42A27DB-BD31-4B8C-83A1-F6EECF244321}">
                <p14:modId xmlns:p14="http://schemas.microsoft.com/office/powerpoint/2010/main" val="230070692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23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B050"/>
            </a:gs>
            <a:gs pos="25000">
              <a:schemeClr val="bg1"/>
            </a:gs>
            <a:gs pos="0">
              <a:schemeClr val="accent1">
                <a:tint val="66000"/>
                <a:satMod val="160000"/>
                <a:lumMod val="95000"/>
              </a:schemeClr>
            </a:gs>
            <a:gs pos="50000">
              <a:schemeClr val="tx2">
                <a:lumMod val="40000"/>
                <a:lumOff val="60000"/>
              </a:schemeClr>
            </a:gs>
            <a:gs pos="98000">
              <a:schemeClr val="tx2">
                <a:lumMod val="50000"/>
              </a:schemeClr>
            </a:gs>
            <a:gs pos="85000">
              <a:schemeClr val="tx2">
                <a:lumMod val="75000"/>
              </a:schemeClr>
            </a:gs>
            <a:gs pos="66000">
              <a:schemeClr val="tx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/>
          <p:cNvGrpSpPr/>
          <p:nvPr/>
        </p:nvGrpSpPr>
        <p:grpSpPr>
          <a:xfrm>
            <a:off x="3121229" y="4326291"/>
            <a:ext cx="1516163" cy="2056950"/>
            <a:chOff x="2957120" y="4141721"/>
            <a:chExt cx="1516163" cy="2056950"/>
          </a:xfrm>
        </p:grpSpPr>
        <p:sp>
          <p:nvSpPr>
            <p:cNvPr id="12" name="Znak munje 11"/>
            <p:cNvSpPr/>
            <p:nvPr/>
          </p:nvSpPr>
          <p:spPr>
            <a:xfrm rot="21571492">
              <a:off x="4185251" y="5097633"/>
              <a:ext cx="288032" cy="648072"/>
            </a:xfrm>
            <a:prstGeom prst="lightningBolt">
              <a:avLst/>
            </a:prstGeom>
            <a:gradFill>
              <a:gsLst>
                <a:gs pos="28000">
                  <a:srgbClr val="FFFF00"/>
                </a:gs>
                <a:gs pos="62000">
                  <a:srgbClr val="FFC00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/>
            <p:cNvSpPr/>
            <p:nvPr/>
          </p:nvSpPr>
          <p:spPr>
            <a:xfrm rot="19452109">
              <a:off x="3391160" y="4396661"/>
              <a:ext cx="432048" cy="1080120"/>
            </a:xfrm>
            <a:prstGeom prst="rect">
              <a:avLst/>
            </a:prstGeom>
            <a:gradFill>
              <a:gsLst>
                <a:gs pos="32000">
                  <a:srgbClr val="00B050"/>
                </a:gs>
                <a:gs pos="12000">
                  <a:schemeClr val="tx1">
                    <a:lumMod val="95000"/>
                    <a:lumOff val="5000"/>
                  </a:schemeClr>
                </a:gs>
                <a:gs pos="72000">
                  <a:srgbClr val="7030A0"/>
                </a:gs>
                <a:gs pos="51000">
                  <a:srgbClr val="002060"/>
                </a:gs>
                <a:gs pos="88000">
                  <a:srgbClr val="C00000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Pravokutnik 3"/>
            <p:cNvSpPr/>
            <p:nvPr/>
          </p:nvSpPr>
          <p:spPr>
            <a:xfrm rot="19452109">
              <a:off x="3910827" y="4676776"/>
              <a:ext cx="288032" cy="540060"/>
            </a:xfrm>
            <a:prstGeom prst="rect">
              <a:avLst/>
            </a:prstGeom>
            <a:gradFill>
              <a:gsLst>
                <a:gs pos="32000">
                  <a:srgbClr val="00B050"/>
                </a:gs>
                <a:gs pos="12000">
                  <a:schemeClr val="tx1">
                    <a:lumMod val="95000"/>
                    <a:lumOff val="5000"/>
                  </a:schemeClr>
                </a:gs>
                <a:gs pos="72000">
                  <a:srgbClr val="7030A0"/>
                </a:gs>
                <a:gs pos="51000">
                  <a:srgbClr val="002060"/>
                </a:gs>
                <a:gs pos="88000">
                  <a:srgbClr val="C00000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Pravokutnik 5"/>
            <p:cNvSpPr/>
            <p:nvPr/>
          </p:nvSpPr>
          <p:spPr>
            <a:xfrm rot="19452109">
              <a:off x="3326783" y="5097974"/>
              <a:ext cx="288032" cy="540060"/>
            </a:xfrm>
            <a:prstGeom prst="rect">
              <a:avLst/>
            </a:prstGeom>
            <a:gradFill>
              <a:gsLst>
                <a:gs pos="32000">
                  <a:srgbClr val="00B050"/>
                </a:gs>
                <a:gs pos="12000">
                  <a:schemeClr val="tx1">
                    <a:lumMod val="95000"/>
                    <a:lumOff val="5000"/>
                  </a:schemeClr>
                </a:gs>
                <a:gs pos="72000">
                  <a:srgbClr val="7030A0"/>
                </a:gs>
                <a:gs pos="51000">
                  <a:srgbClr val="002060"/>
                </a:gs>
                <a:gs pos="88000">
                  <a:srgbClr val="C00000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Jednakokračni trokut 6"/>
            <p:cNvSpPr/>
            <p:nvPr/>
          </p:nvSpPr>
          <p:spPr>
            <a:xfrm rot="19452109">
              <a:off x="2957120" y="4141721"/>
              <a:ext cx="432048" cy="396044"/>
            </a:xfrm>
            <a:prstGeom prst="triangle">
              <a:avLst/>
            </a:prstGeom>
            <a:gradFill>
              <a:gsLst>
                <a:gs pos="32000">
                  <a:srgbClr val="00B050"/>
                </a:gs>
                <a:gs pos="12000">
                  <a:schemeClr val="tx1">
                    <a:lumMod val="95000"/>
                    <a:lumOff val="5000"/>
                  </a:schemeClr>
                </a:gs>
                <a:gs pos="72000">
                  <a:srgbClr val="7030A0"/>
                </a:gs>
                <a:gs pos="51000">
                  <a:srgbClr val="002060"/>
                </a:gs>
                <a:gs pos="88000">
                  <a:srgbClr val="C00000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Jednakokračni trokut 7"/>
            <p:cNvSpPr/>
            <p:nvPr/>
          </p:nvSpPr>
          <p:spPr>
            <a:xfrm rot="19452109">
              <a:off x="3074065" y="4855559"/>
              <a:ext cx="288032" cy="324036"/>
            </a:xfrm>
            <a:prstGeom prst="triangle">
              <a:avLst/>
            </a:prstGeom>
            <a:gradFill>
              <a:gsLst>
                <a:gs pos="32000">
                  <a:srgbClr val="00B050"/>
                </a:gs>
                <a:gs pos="12000">
                  <a:schemeClr val="tx1">
                    <a:lumMod val="95000"/>
                    <a:lumOff val="5000"/>
                  </a:schemeClr>
                </a:gs>
                <a:gs pos="72000">
                  <a:srgbClr val="7030A0"/>
                </a:gs>
                <a:gs pos="51000">
                  <a:srgbClr val="002060"/>
                </a:gs>
                <a:gs pos="88000">
                  <a:srgbClr val="C00000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Jednakokračni trokut 9"/>
            <p:cNvSpPr/>
            <p:nvPr/>
          </p:nvSpPr>
          <p:spPr>
            <a:xfrm rot="19452109">
              <a:off x="3658109" y="4434362"/>
              <a:ext cx="288032" cy="324036"/>
            </a:xfrm>
            <a:prstGeom prst="triangle">
              <a:avLst/>
            </a:prstGeom>
            <a:gradFill>
              <a:gsLst>
                <a:gs pos="32000">
                  <a:srgbClr val="00B050"/>
                </a:gs>
                <a:gs pos="12000">
                  <a:schemeClr val="tx1">
                    <a:lumMod val="95000"/>
                    <a:lumOff val="5000"/>
                  </a:schemeClr>
                </a:gs>
                <a:gs pos="72000">
                  <a:srgbClr val="7030A0"/>
                </a:gs>
                <a:gs pos="51000">
                  <a:srgbClr val="002060"/>
                </a:gs>
                <a:gs pos="88000">
                  <a:srgbClr val="C00000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Elipsa 10"/>
            <p:cNvSpPr/>
            <p:nvPr/>
          </p:nvSpPr>
          <p:spPr>
            <a:xfrm rot="19452109">
              <a:off x="3271947" y="4513111"/>
              <a:ext cx="324036" cy="315035"/>
            </a:xfrm>
            <a:prstGeom prst="ellipse">
              <a:avLst/>
            </a:prstGeom>
            <a:gradFill>
              <a:gsLst>
                <a:gs pos="0">
                  <a:srgbClr val="00B050"/>
                </a:gs>
                <a:gs pos="45000">
                  <a:srgbClr val="FFFF00"/>
                </a:gs>
                <a:gs pos="100000">
                  <a:srgbClr val="00B0F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Znak munje 12"/>
            <p:cNvSpPr/>
            <p:nvPr/>
          </p:nvSpPr>
          <p:spPr>
            <a:xfrm rot="21571492">
              <a:off x="3868248" y="5326248"/>
              <a:ext cx="288032" cy="648072"/>
            </a:xfrm>
            <a:prstGeom prst="lightningBolt">
              <a:avLst/>
            </a:prstGeom>
            <a:gradFill>
              <a:gsLst>
                <a:gs pos="28000">
                  <a:srgbClr val="FFFF00"/>
                </a:gs>
                <a:gs pos="62000">
                  <a:srgbClr val="FFC00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Znak munje 13"/>
            <p:cNvSpPr/>
            <p:nvPr/>
          </p:nvSpPr>
          <p:spPr>
            <a:xfrm rot="21571492">
              <a:off x="3557158" y="5550599"/>
              <a:ext cx="288032" cy="648072"/>
            </a:xfrm>
            <a:prstGeom prst="lightningBolt">
              <a:avLst/>
            </a:prstGeom>
            <a:gradFill>
              <a:gsLst>
                <a:gs pos="28000">
                  <a:srgbClr val="FFFF00"/>
                </a:gs>
                <a:gs pos="62000">
                  <a:srgbClr val="FFC00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7" name="Oblak 16"/>
          <p:cNvSpPr/>
          <p:nvPr/>
        </p:nvSpPr>
        <p:spPr>
          <a:xfrm>
            <a:off x="1043608" y="974442"/>
            <a:ext cx="1944216" cy="1224136"/>
          </a:xfrm>
          <a:prstGeom prst="cloud">
            <a:avLst/>
          </a:prstGeom>
          <a:gradFill>
            <a:gsLst>
              <a:gs pos="61000">
                <a:schemeClr val="bg1"/>
              </a:gs>
              <a:gs pos="88000">
                <a:schemeClr val="bg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Oblak 17"/>
          <p:cNvSpPr/>
          <p:nvPr/>
        </p:nvSpPr>
        <p:spPr>
          <a:xfrm>
            <a:off x="2493460" y="1340768"/>
            <a:ext cx="1944216" cy="1224136"/>
          </a:xfrm>
          <a:prstGeom prst="cloud">
            <a:avLst/>
          </a:prstGeom>
          <a:gradFill>
            <a:gsLst>
              <a:gs pos="61000">
                <a:schemeClr val="bg1"/>
              </a:gs>
              <a:gs pos="88000">
                <a:schemeClr val="bg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Oblak 18"/>
          <p:cNvSpPr/>
          <p:nvPr/>
        </p:nvSpPr>
        <p:spPr>
          <a:xfrm>
            <a:off x="3879311" y="881100"/>
            <a:ext cx="1944216" cy="1224136"/>
          </a:xfrm>
          <a:prstGeom prst="cloud">
            <a:avLst/>
          </a:prstGeom>
          <a:gradFill>
            <a:gsLst>
              <a:gs pos="61000">
                <a:schemeClr val="bg1"/>
              </a:gs>
              <a:gs pos="88000">
                <a:schemeClr val="bg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Oblak 19"/>
          <p:cNvSpPr/>
          <p:nvPr/>
        </p:nvSpPr>
        <p:spPr>
          <a:xfrm>
            <a:off x="5182310" y="1340768"/>
            <a:ext cx="1944216" cy="1224136"/>
          </a:xfrm>
          <a:prstGeom prst="cloud">
            <a:avLst/>
          </a:prstGeom>
          <a:gradFill>
            <a:gsLst>
              <a:gs pos="61000">
                <a:schemeClr val="bg1"/>
              </a:gs>
              <a:gs pos="88000">
                <a:schemeClr val="bg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Oblak 20"/>
          <p:cNvSpPr/>
          <p:nvPr/>
        </p:nvSpPr>
        <p:spPr>
          <a:xfrm>
            <a:off x="6804248" y="987179"/>
            <a:ext cx="1944216" cy="1224136"/>
          </a:xfrm>
          <a:prstGeom prst="cloud">
            <a:avLst/>
          </a:prstGeom>
          <a:gradFill>
            <a:gsLst>
              <a:gs pos="61000">
                <a:schemeClr val="bg1"/>
              </a:gs>
              <a:gs pos="88000">
                <a:schemeClr val="bg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Mjesec 21"/>
          <p:cNvSpPr/>
          <p:nvPr/>
        </p:nvSpPr>
        <p:spPr>
          <a:xfrm rot="2522171">
            <a:off x="232799" y="2038"/>
            <a:ext cx="720080" cy="1296144"/>
          </a:xfrm>
          <a:prstGeom prst="mo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4-kraka zvijezda 22"/>
          <p:cNvSpPr/>
          <p:nvPr/>
        </p:nvSpPr>
        <p:spPr>
          <a:xfrm>
            <a:off x="1519299" y="152340"/>
            <a:ext cx="504056" cy="497770"/>
          </a:xfrm>
          <a:prstGeom prst="star4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4-kraka zvijezda 23"/>
          <p:cNvSpPr/>
          <p:nvPr/>
        </p:nvSpPr>
        <p:spPr>
          <a:xfrm>
            <a:off x="971600" y="489409"/>
            <a:ext cx="504056" cy="497770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4-kraka zvijezda 24"/>
          <p:cNvSpPr/>
          <p:nvPr/>
        </p:nvSpPr>
        <p:spPr>
          <a:xfrm>
            <a:off x="539552" y="1086105"/>
            <a:ext cx="504056" cy="497770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4-kraka zvijezda 25"/>
          <p:cNvSpPr/>
          <p:nvPr/>
        </p:nvSpPr>
        <p:spPr>
          <a:xfrm>
            <a:off x="88783" y="1555846"/>
            <a:ext cx="504056" cy="497770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ekstniOkvir 1"/>
          <p:cNvSpPr txBox="1"/>
          <p:nvPr/>
        </p:nvSpPr>
        <p:spPr>
          <a:xfrm rot="21337466">
            <a:off x="5292080" y="5282276"/>
            <a:ext cx="2232248" cy="646331"/>
          </a:xfrm>
          <a:prstGeom prst="rect">
            <a:avLst/>
          </a:prstGeom>
          <a:gradFill>
            <a:gsLst>
              <a:gs pos="74000">
                <a:schemeClr val="tx2">
                  <a:lumMod val="20000"/>
                  <a:lumOff val="80000"/>
                </a:schemeClr>
              </a:gs>
              <a:gs pos="51000">
                <a:schemeClr val="tx2">
                  <a:lumMod val="60000"/>
                  <a:lumOff val="40000"/>
                </a:schemeClr>
              </a:gs>
              <a:gs pos="100000">
                <a:srgbClr val="002060"/>
              </a:gs>
            </a:gsLst>
            <a:path path="shape">
              <a:fillToRect l="50000" t="50000" r="50000" b="50000"/>
            </a:path>
          </a:gra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Raketa polijeće na Mjesec.</a:t>
            </a:r>
            <a:endParaRPr lang="hr-H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949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tx1">
                <a:lumMod val="95000"/>
                <a:lumOff val="5000"/>
              </a:schemeClr>
            </a:gs>
            <a:gs pos="100000">
              <a:schemeClr val="tx2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741586"/>
            <a:ext cx="1355266" cy="1355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158628"/>
            <a:ext cx="1108014" cy="1108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019" y="5265738"/>
            <a:ext cx="1043582" cy="1043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300" y="93514"/>
            <a:ext cx="959222" cy="959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94" y="119286"/>
            <a:ext cx="9334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17369"/>
            <a:ext cx="122413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734" y="3259138"/>
            <a:ext cx="1105866" cy="1105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245" y="548680"/>
            <a:ext cx="62230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7474" y="3500921"/>
            <a:ext cx="62230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8680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39835">
            <a:off x="7020272" y="4273607"/>
            <a:ext cx="1438275" cy="203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Elipsa 8"/>
          <p:cNvSpPr/>
          <p:nvPr/>
        </p:nvSpPr>
        <p:spPr>
          <a:xfrm>
            <a:off x="336681" y="1419613"/>
            <a:ext cx="3922282" cy="3790652"/>
          </a:xfrm>
          <a:prstGeom prst="ellipse">
            <a:avLst/>
          </a:prstGeom>
          <a:gradFill>
            <a:gsLst>
              <a:gs pos="21000">
                <a:schemeClr val="tx1"/>
              </a:gs>
              <a:gs pos="93000">
                <a:schemeClr val="bg1">
                  <a:lumMod val="65000"/>
                </a:schemeClr>
              </a:gs>
              <a:gs pos="79000">
                <a:schemeClr val="bg1">
                  <a:lumMod val="5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TekstniOkvir 9"/>
          <p:cNvSpPr txBox="1"/>
          <p:nvPr/>
        </p:nvSpPr>
        <p:spPr>
          <a:xfrm>
            <a:off x="1619672" y="325913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hr-H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Mjesec</a:t>
            </a:r>
            <a:endParaRPr lang="hr-H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85" y="-298381"/>
            <a:ext cx="1354137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771" y="375667"/>
            <a:ext cx="1354137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743" y="5503863"/>
            <a:ext cx="1354137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930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1">
                <a:lumMod val="95000"/>
                <a:lumOff val="5000"/>
              </a:schemeClr>
            </a:gs>
            <a:gs pos="100000">
              <a:schemeClr val="tx2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1231900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050" y="2814638"/>
            <a:ext cx="1231900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005064"/>
            <a:ext cx="1231900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458298"/>
            <a:ext cx="1231900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148" y="301346"/>
            <a:ext cx="1231900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Elipsa 10"/>
          <p:cNvSpPr/>
          <p:nvPr/>
        </p:nvSpPr>
        <p:spPr>
          <a:xfrm>
            <a:off x="683568" y="2492896"/>
            <a:ext cx="3704530" cy="3744416"/>
          </a:xfrm>
          <a:prstGeom prst="ellipse">
            <a:avLst/>
          </a:prstGeom>
          <a:gradFill>
            <a:gsLst>
              <a:gs pos="32000">
                <a:srgbClr val="FFF200"/>
              </a:gs>
              <a:gs pos="69000">
                <a:srgbClr val="FF7A00"/>
              </a:gs>
            </a:gsLst>
            <a:lin ang="2700000" scaled="0"/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TekstniOkvir 11"/>
          <p:cNvSpPr txBox="1"/>
          <p:nvPr/>
        </p:nvSpPr>
        <p:spPr>
          <a:xfrm>
            <a:off x="1835696" y="404653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r-H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Sunce</a:t>
            </a:r>
            <a:endParaRPr lang="hr-HR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730">
            <a:off x="6520260" y="4218674"/>
            <a:ext cx="1993900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198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53000">
              <a:schemeClr val="tx2">
                <a:lumMod val="50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899592" y="548680"/>
            <a:ext cx="4104456" cy="3960440"/>
          </a:xfrm>
          <a:prstGeom prst="ellipse">
            <a:avLst/>
          </a:prstGeom>
          <a:gradFill>
            <a:gsLst>
              <a:gs pos="35000">
                <a:schemeClr val="tx2">
                  <a:lumMod val="60000"/>
                  <a:lumOff val="40000"/>
                </a:schemeClr>
              </a:gs>
              <a:gs pos="91000">
                <a:schemeClr val="tx2">
                  <a:lumMod val="40000"/>
                  <a:lumOff val="60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780928"/>
            <a:ext cx="1993900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810" y="1542678"/>
            <a:ext cx="12319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2319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850" y="-243408"/>
            <a:ext cx="12319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2" y="4073022"/>
            <a:ext cx="12319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-70445"/>
            <a:ext cx="12319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Urezana strelica udesno 4"/>
          <p:cNvSpPr/>
          <p:nvPr/>
        </p:nvSpPr>
        <p:spPr>
          <a:xfrm rot="2433311" flipH="1">
            <a:off x="4428394" y="4735207"/>
            <a:ext cx="2232248" cy="1152128"/>
          </a:xfrm>
          <a:prstGeom prst="notchedRightArrow">
            <a:avLst/>
          </a:prstGeom>
          <a:gradFill>
            <a:gsLst>
              <a:gs pos="9000">
                <a:srgbClr val="FF0000"/>
              </a:gs>
              <a:gs pos="29000">
                <a:srgbClr val="711235"/>
              </a:gs>
              <a:gs pos="71000">
                <a:srgbClr val="00206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u="sng" dirty="0" smtClean="0">
                <a:solidFill>
                  <a:srgbClr val="FF0000"/>
                </a:solidFill>
              </a:rPr>
              <a:t>Uran</a:t>
            </a:r>
            <a:endParaRPr lang="hr-HR" u="sng" dirty="0">
              <a:solidFill>
                <a:srgbClr val="FF0000"/>
              </a:solidFill>
            </a:endParaRP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518" y="1606971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869160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147" y="329820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07313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307" y="-75518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671" y="3393197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179518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8529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018" y="5418228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205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95000"/>
                <a:lumOff val="5000"/>
              </a:schemeClr>
            </a:gs>
            <a:gs pos="45000">
              <a:schemeClr val="tx2">
                <a:lumMod val="50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827584" y="476672"/>
            <a:ext cx="4464496" cy="4608512"/>
          </a:xfrm>
          <a:prstGeom prst="ellipse">
            <a:avLst/>
          </a:prstGeom>
          <a:gradFill flip="none" rotWithShape="1">
            <a:gsLst>
              <a:gs pos="95000">
                <a:srgbClr val="0C2C5F"/>
              </a:gs>
              <a:gs pos="62500">
                <a:srgbClr val="8EB4E3"/>
              </a:gs>
              <a:gs pos="62000">
                <a:schemeClr val="tx2">
                  <a:lumMod val="60000"/>
                  <a:lumOff val="40000"/>
                </a:schemeClr>
              </a:gs>
              <a:gs pos="35000">
                <a:srgbClr val="72A1DC"/>
              </a:gs>
              <a:gs pos="44000">
                <a:schemeClr val="tx2">
                  <a:lumMod val="40000"/>
                  <a:lumOff val="60000"/>
                </a:schemeClr>
              </a:gs>
              <a:gs pos="53000">
                <a:schemeClr val="tx2">
                  <a:lumMod val="60000"/>
                  <a:lumOff val="40000"/>
                </a:schemeClr>
              </a:gs>
              <a:gs pos="68000">
                <a:schemeClr val="tx2">
                  <a:lumMod val="40000"/>
                  <a:lumOff val="60000"/>
                </a:schemeClr>
              </a:gs>
              <a:gs pos="76000">
                <a:schemeClr val="tx2">
                  <a:lumMod val="60000"/>
                  <a:lumOff val="40000"/>
                </a:schemeClr>
              </a:gs>
              <a:gs pos="85000">
                <a:schemeClr val="tx2">
                  <a:lumMod val="60000"/>
                  <a:lumOff val="40000"/>
                </a:schemeClr>
              </a:gs>
              <a:gs pos="100000">
                <a:srgbClr val="002060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Eksplozija 1 3"/>
          <p:cNvSpPr/>
          <p:nvPr/>
        </p:nvSpPr>
        <p:spPr>
          <a:xfrm>
            <a:off x="5652120" y="1484784"/>
            <a:ext cx="3096344" cy="2016224"/>
          </a:xfrm>
          <a:prstGeom prst="irregularSeal1">
            <a:avLst/>
          </a:prstGeom>
          <a:gradFill>
            <a:gsLst>
              <a:gs pos="52000">
                <a:schemeClr val="tx2">
                  <a:lumMod val="50000"/>
                </a:schemeClr>
              </a:gs>
              <a:gs pos="36000">
                <a:schemeClr val="tx2">
                  <a:lumMod val="40000"/>
                  <a:lumOff val="6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Neptun</a:t>
            </a:r>
            <a:endParaRPr lang="hr-H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-171400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7732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358" y="3193690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655" y="188640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284984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649" y="5400873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394" y="4605188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9296" y="3450481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81610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517232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443" y="5309177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584" y="4711058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359" y="4394647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199" y="5676325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988" y="5528211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591" y="5517232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301208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747" y="2946176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127528">
            <a:off x="5328589" y="-84951"/>
            <a:ext cx="1993900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550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6000">
              <a:schemeClr val="tx2">
                <a:lumMod val="50000"/>
              </a:schemeClr>
            </a:gs>
            <a:gs pos="0">
              <a:schemeClr val="tx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683568" y="908720"/>
            <a:ext cx="4752528" cy="4824536"/>
          </a:xfrm>
          <a:prstGeom prst="ellipse">
            <a:avLst/>
          </a:prstGeom>
          <a:gradFill>
            <a:gsLst>
              <a:gs pos="78000">
                <a:srgbClr val="595333"/>
              </a:gs>
              <a:gs pos="31000">
                <a:schemeClr val="bg2">
                  <a:lumMod val="50000"/>
                </a:schemeClr>
              </a:gs>
              <a:gs pos="57000">
                <a:schemeClr val="bg2">
                  <a:lumMod val="10000"/>
                </a:schemeClr>
              </a:gs>
              <a:gs pos="94000">
                <a:schemeClr val="tx1"/>
              </a:gs>
              <a:gs pos="8000">
                <a:schemeClr val="tx1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Vodoravni svitak 2"/>
          <p:cNvSpPr/>
          <p:nvPr/>
        </p:nvSpPr>
        <p:spPr>
          <a:xfrm>
            <a:off x="4860032" y="5121188"/>
            <a:ext cx="3024336" cy="1224136"/>
          </a:xfrm>
          <a:prstGeom prst="horizontalScroll">
            <a:avLst/>
          </a:prstGeom>
          <a:gradFill>
            <a:gsLst>
              <a:gs pos="74000">
                <a:srgbClr val="00B050"/>
              </a:gs>
              <a:gs pos="32000">
                <a:schemeClr val="tx1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u="sng" dirty="0" smtClean="0">
                <a:solidFill>
                  <a:srgbClr val="002060"/>
                </a:solidFill>
              </a:rPr>
              <a:t>Mars</a:t>
            </a:r>
            <a:endParaRPr lang="hr-HR" b="1" u="sng" dirty="0">
              <a:solidFill>
                <a:srgbClr val="00206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07741">
            <a:off x="5709868" y="2632661"/>
            <a:ext cx="2835275" cy="25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502" y="-153785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8" y="1268759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737830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3888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9606" y="1268760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8" y="548680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243" y="0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501" y="4159062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8" y="4076282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-14179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348190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127" y="501350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406" y="1919287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085" y="2206660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7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574" y="-53482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106" y="1264070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9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398" y="4832636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0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514992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1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449" y="293666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60648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36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chemeClr val="tx1">
                <a:lumMod val="95000"/>
                <a:lumOff val="5000"/>
              </a:schemeClr>
            </a:gs>
            <a:gs pos="34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467544" y="1974376"/>
            <a:ext cx="4104456" cy="4176464"/>
          </a:xfrm>
          <a:prstGeom prst="ellipse">
            <a:avLst/>
          </a:prstGeom>
          <a:gradFill>
            <a:gsLst>
              <a:gs pos="49000">
                <a:schemeClr val="bg1">
                  <a:lumMod val="65000"/>
                </a:schemeClr>
              </a:gs>
              <a:gs pos="67000">
                <a:schemeClr val="bg1">
                  <a:lumMod val="50000"/>
                </a:schemeClr>
              </a:gs>
              <a:gs pos="29167">
                <a:schemeClr val="bg1">
                  <a:lumMod val="50000"/>
                </a:schemeClr>
              </a:gs>
              <a:gs pos="98000">
                <a:schemeClr val="bg1">
                  <a:lumMod val="75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743" y="1988840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37" y="1300146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288" y="1484784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602" y="190483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769" y="-4736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4540" y="14119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929" y="1664493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143" y="554830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610472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75" y="-4736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711" y="-9424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080" y="1854977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712" y="764704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743" y="1131662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54831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432" y="2986634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4607718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712" y="2409808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559" y="-61653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817" y="-67962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51" y="977260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1109663" cy="110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41630">
            <a:off x="3354387" y="3942729"/>
            <a:ext cx="3676650" cy="376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282483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75" y="3148782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937" y="4234840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005" y="5268290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806" y="3431381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1911282" y="3935279"/>
            <a:ext cx="1842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Pluton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4461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95000"/>
                <a:lumOff val="5000"/>
              </a:schemeClr>
            </a:gs>
            <a:gs pos="36000">
              <a:schemeClr val="tx2">
                <a:lumMod val="5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elica zakrivljena udesno 2"/>
          <p:cNvSpPr/>
          <p:nvPr/>
        </p:nvSpPr>
        <p:spPr>
          <a:xfrm>
            <a:off x="683568" y="2636912"/>
            <a:ext cx="1152128" cy="2088232"/>
          </a:xfrm>
          <a:prstGeom prst="curved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4" name="Strelica zakrivljena ulijevo 3"/>
          <p:cNvSpPr/>
          <p:nvPr/>
        </p:nvSpPr>
        <p:spPr>
          <a:xfrm>
            <a:off x="5508104" y="2492896"/>
            <a:ext cx="1152128" cy="2232248"/>
          </a:xfrm>
          <a:prstGeom prst="curvedLef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2" name="Elipsa 1"/>
          <p:cNvSpPr/>
          <p:nvPr/>
        </p:nvSpPr>
        <p:spPr>
          <a:xfrm>
            <a:off x="1691680" y="1412776"/>
            <a:ext cx="4032448" cy="4176464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105" y="4929825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733147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1527249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69" y="1073968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152" y="857944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048" y="209872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231" y="1628800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400" y="116632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-23543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024" y="-23543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74" y="2826101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09872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206" y="1905171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18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206" y="857944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3" y="1874367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06" y="764704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603405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69" y="4198119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796" y="732053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009" y="5484657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53" y="2948165"/>
            <a:ext cx="5211763" cy="522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293" y="3088456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3" name="Picture 2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-35695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4" name="Picture 2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205" y="1527248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5" name="Picture 2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867" y="3393525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6" name="Picture 2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243" y="3063342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206" y="5005564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8" name="Picture 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758" y="5748337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9" name="Picture 3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7" y="5328453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0" name="Picture 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1" y="4170312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1" name="Picture 3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9366" y="5484656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2" name="Picture 3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984" y="4019009"/>
            <a:ext cx="11096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Četverosmjerna strelica 4"/>
          <p:cNvSpPr/>
          <p:nvPr/>
        </p:nvSpPr>
        <p:spPr>
          <a:xfrm>
            <a:off x="2952053" y="2738463"/>
            <a:ext cx="1546995" cy="1626641"/>
          </a:xfrm>
          <a:prstGeom prst="quadArrow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3365024" y="3393525"/>
            <a:ext cx="846936" cy="369332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Saturn</a:t>
            </a:r>
            <a:endParaRPr lang="hr-H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160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" grpId="0" animBg="1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197</Words>
  <Application>Microsoft Office PowerPoint</Application>
  <PresentationFormat>Prikaz na zaslonu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Office tema</vt:lpstr>
      <vt:lpstr>       Sunčev sustav Putovanje u svemir                              Ana Marija Čipraković 7.b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Učenik 7</dc:creator>
  <cp:lastModifiedBy>Učenik 7</cp:lastModifiedBy>
  <cp:revision>21</cp:revision>
  <dcterms:created xsi:type="dcterms:W3CDTF">2017-02-09T12:18:08Z</dcterms:created>
  <dcterms:modified xsi:type="dcterms:W3CDTF">2017-02-23T13:28:21Z</dcterms:modified>
</cp:coreProperties>
</file>