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89" d="100"/>
          <a:sy n="89" d="100"/>
        </p:scale>
        <p:origin x="-624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A92B42-D267-4F6E-B567-2404D9FA4DE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492C7867-6CB3-4CEE-BE99-493EC512BF41}">
      <dgm:prSet phldrT="[Tekst]"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hr-HR" dirty="0" smtClean="0"/>
            <a:t>Zemlja</a:t>
          </a:r>
          <a:endParaRPr lang="hr-HR" dirty="0"/>
        </a:p>
      </dgm:t>
    </dgm:pt>
    <dgm:pt modelId="{3183A2C9-D241-4742-9E93-DE68ED58D987}" type="parTrans" cxnId="{FBAF2329-E379-4D4F-8F4D-BCEE5D64EC50}">
      <dgm:prSet/>
      <dgm:spPr/>
      <dgm:t>
        <a:bodyPr/>
        <a:lstStyle/>
        <a:p>
          <a:endParaRPr lang="hr-HR"/>
        </a:p>
      </dgm:t>
    </dgm:pt>
    <dgm:pt modelId="{767C3F6B-5F36-4B5D-89AA-1AC109E428D1}" type="sibTrans" cxnId="{FBAF2329-E379-4D4F-8F4D-BCEE5D64EC50}">
      <dgm:prSet/>
      <dgm:spPr>
        <a:solidFill>
          <a:schemeClr val="accent3"/>
        </a:solidFill>
      </dgm:spPr>
      <dgm:t>
        <a:bodyPr/>
        <a:lstStyle/>
        <a:p>
          <a:endParaRPr lang="hr-HR"/>
        </a:p>
      </dgm:t>
    </dgm:pt>
    <dgm:pt modelId="{3642D4A3-ADA1-4759-BD55-F4DB6C21D991}">
      <dgm:prSet phldrT="[Tekst]"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hr-HR" dirty="0" smtClean="0"/>
            <a:t>Mjesec</a:t>
          </a:r>
          <a:endParaRPr lang="hr-HR" dirty="0"/>
        </a:p>
      </dgm:t>
    </dgm:pt>
    <dgm:pt modelId="{537E2FC7-F29A-4D22-B100-81E8475861E4}" type="parTrans" cxnId="{1E42E652-FA54-4B31-B69B-389CE12DBCE2}">
      <dgm:prSet/>
      <dgm:spPr/>
      <dgm:t>
        <a:bodyPr/>
        <a:lstStyle/>
        <a:p>
          <a:endParaRPr lang="hr-HR"/>
        </a:p>
      </dgm:t>
    </dgm:pt>
    <dgm:pt modelId="{F37D3526-9C9C-4EAF-919F-A680852A90C9}" type="sibTrans" cxnId="{1E42E652-FA54-4B31-B69B-389CE12DBCE2}">
      <dgm:prSet/>
      <dgm:spPr>
        <a:solidFill>
          <a:schemeClr val="accent3"/>
        </a:solidFill>
      </dgm:spPr>
      <dgm:t>
        <a:bodyPr/>
        <a:lstStyle/>
        <a:p>
          <a:endParaRPr lang="hr-HR"/>
        </a:p>
      </dgm:t>
    </dgm:pt>
    <dgm:pt modelId="{58C82998-DBEA-4E9E-AE06-B534D74B26A2}">
      <dgm:prSet phldrT="[Tekst]"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hr-HR" dirty="0" smtClean="0"/>
            <a:t>Saturn</a:t>
          </a:r>
          <a:endParaRPr lang="hr-HR" dirty="0"/>
        </a:p>
      </dgm:t>
    </dgm:pt>
    <dgm:pt modelId="{609C7DD2-D37C-4EF5-AC52-17D5A808706B}" type="parTrans" cxnId="{AA5D48ED-5FB1-4114-8724-17508DBBC2AF}">
      <dgm:prSet/>
      <dgm:spPr/>
      <dgm:t>
        <a:bodyPr/>
        <a:lstStyle/>
        <a:p>
          <a:endParaRPr lang="hr-HR"/>
        </a:p>
      </dgm:t>
    </dgm:pt>
    <dgm:pt modelId="{D3D418DF-20B1-4554-928A-1BC38CD1EC66}" type="sibTrans" cxnId="{AA5D48ED-5FB1-4114-8724-17508DBBC2AF}">
      <dgm:prSet/>
      <dgm:spPr>
        <a:solidFill>
          <a:schemeClr val="accent3"/>
        </a:solidFill>
      </dgm:spPr>
      <dgm:t>
        <a:bodyPr/>
        <a:lstStyle/>
        <a:p>
          <a:endParaRPr lang="hr-HR"/>
        </a:p>
      </dgm:t>
    </dgm:pt>
    <dgm:pt modelId="{8CBEC0E1-AD01-4772-A236-98041D0A68BF}">
      <dgm:prSet phldrT="[Tekst]"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hr-HR" dirty="0" smtClean="0"/>
            <a:t>Jupiter</a:t>
          </a:r>
          <a:endParaRPr lang="hr-HR" dirty="0"/>
        </a:p>
      </dgm:t>
    </dgm:pt>
    <dgm:pt modelId="{193447DB-FFEC-434B-9D74-D188D44BB570}" type="parTrans" cxnId="{06854579-11C7-4348-A221-BE94AEE461C7}">
      <dgm:prSet/>
      <dgm:spPr/>
      <dgm:t>
        <a:bodyPr/>
        <a:lstStyle/>
        <a:p>
          <a:endParaRPr lang="hr-HR"/>
        </a:p>
      </dgm:t>
    </dgm:pt>
    <dgm:pt modelId="{1FFB4519-40FE-496E-9E8B-B01B78393AA7}" type="sibTrans" cxnId="{06854579-11C7-4348-A221-BE94AEE461C7}">
      <dgm:prSet/>
      <dgm:spPr>
        <a:solidFill>
          <a:schemeClr val="accent3"/>
        </a:solidFill>
      </dgm:spPr>
      <dgm:t>
        <a:bodyPr/>
        <a:lstStyle/>
        <a:p>
          <a:endParaRPr lang="hr-HR"/>
        </a:p>
      </dgm:t>
    </dgm:pt>
    <dgm:pt modelId="{061C0A20-CFEB-41D8-84D1-8151992189B0}">
      <dgm:prSet phldrT="[Tekst]"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hr-HR" dirty="0" smtClean="0"/>
            <a:t>Mars</a:t>
          </a:r>
          <a:endParaRPr lang="hr-HR" dirty="0"/>
        </a:p>
      </dgm:t>
    </dgm:pt>
    <dgm:pt modelId="{A43A6F3E-A530-4818-B00A-2028699BBB2F}" type="parTrans" cxnId="{E2F46979-2344-4736-B8CB-DDFE3273BF11}">
      <dgm:prSet/>
      <dgm:spPr/>
      <dgm:t>
        <a:bodyPr/>
        <a:lstStyle/>
        <a:p>
          <a:endParaRPr lang="hr-HR"/>
        </a:p>
      </dgm:t>
    </dgm:pt>
    <dgm:pt modelId="{9EE35AE0-9588-4F1F-8B36-85B23CB31AA8}" type="sibTrans" cxnId="{E2F46979-2344-4736-B8CB-DDFE3273BF11}">
      <dgm:prSet/>
      <dgm:spPr>
        <a:solidFill>
          <a:schemeClr val="accent3"/>
        </a:solidFill>
      </dgm:spPr>
      <dgm:t>
        <a:bodyPr/>
        <a:lstStyle/>
        <a:p>
          <a:endParaRPr lang="hr-HR"/>
        </a:p>
      </dgm:t>
    </dgm:pt>
    <dgm:pt modelId="{6303CA70-2D99-4163-B97A-4CF8E43BAEAB}">
      <dgm:prSet phldrT="[Tekst]"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hr-HR" dirty="0" smtClean="0"/>
            <a:t>Venera</a:t>
          </a:r>
          <a:endParaRPr lang="hr-HR" dirty="0"/>
        </a:p>
      </dgm:t>
    </dgm:pt>
    <dgm:pt modelId="{12AE5D61-53EF-402B-91E5-0B7C3CFCC695}" type="parTrans" cxnId="{325ADC3B-496C-48EA-AB64-FBDF824A7C15}">
      <dgm:prSet/>
      <dgm:spPr/>
      <dgm:t>
        <a:bodyPr/>
        <a:lstStyle/>
        <a:p>
          <a:endParaRPr lang="hr-HR"/>
        </a:p>
      </dgm:t>
    </dgm:pt>
    <dgm:pt modelId="{586BB4B7-6A3B-43E5-A52A-5060DE72E74A}" type="sibTrans" cxnId="{325ADC3B-496C-48EA-AB64-FBDF824A7C15}">
      <dgm:prSet/>
      <dgm:spPr>
        <a:solidFill>
          <a:schemeClr val="accent3"/>
        </a:solidFill>
      </dgm:spPr>
      <dgm:t>
        <a:bodyPr/>
        <a:lstStyle/>
        <a:p>
          <a:endParaRPr lang="hr-HR"/>
        </a:p>
      </dgm:t>
    </dgm:pt>
    <dgm:pt modelId="{C33B8A53-98D4-4368-85B0-441B991BD287}">
      <dgm:prSet phldrT="[Tekst]"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hr-HR" dirty="0" smtClean="0"/>
            <a:t>Uran</a:t>
          </a:r>
          <a:endParaRPr lang="hr-HR" dirty="0"/>
        </a:p>
      </dgm:t>
    </dgm:pt>
    <dgm:pt modelId="{DDCEC302-6435-4345-ABAC-4B8821AA3043}" type="parTrans" cxnId="{CF8A86D6-67CF-48E7-9F5D-7EDB519157B2}">
      <dgm:prSet/>
      <dgm:spPr/>
      <dgm:t>
        <a:bodyPr/>
        <a:lstStyle/>
        <a:p>
          <a:endParaRPr lang="hr-HR"/>
        </a:p>
      </dgm:t>
    </dgm:pt>
    <dgm:pt modelId="{3DBD6D29-2E53-4BFB-8940-EBA83F14FA4A}" type="sibTrans" cxnId="{CF8A86D6-67CF-48E7-9F5D-7EDB519157B2}">
      <dgm:prSet/>
      <dgm:spPr>
        <a:solidFill>
          <a:schemeClr val="accent3"/>
        </a:solidFill>
      </dgm:spPr>
      <dgm:t>
        <a:bodyPr/>
        <a:lstStyle/>
        <a:p>
          <a:endParaRPr lang="hr-HR"/>
        </a:p>
      </dgm:t>
    </dgm:pt>
    <dgm:pt modelId="{AACF148D-CB8D-460A-8C0F-62F29D996DEC}">
      <dgm:prSet phldrT="[Tekst]"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hr-HR" dirty="0" err="1" smtClean="0"/>
            <a:t>Pluton</a:t>
          </a:r>
          <a:endParaRPr lang="hr-HR" dirty="0"/>
        </a:p>
      </dgm:t>
    </dgm:pt>
    <dgm:pt modelId="{FCD130C9-2216-4CC2-8DA7-3CFE15B90E8C}" type="parTrans" cxnId="{6EDF1803-3219-4B59-B06E-2C8B2C87ECED}">
      <dgm:prSet/>
      <dgm:spPr/>
      <dgm:t>
        <a:bodyPr/>
        <a:lstStyle/>
        <a:p>
          <a:endParaRPr lang="hr-HR"/>
        </a:p>
      </dgm:t>
    </dgm:pt>
    <dgm:pt modelId="{9653AFEC-7376-41A0-8EA5-A83B2704CEA6}" type="sibTrans" cxnId="{6EDF1803-3219-4B59-B06E-2C8B2C87ECED}">
      <dgm:prSet/>
      <dgm:spPr>
        <a:solidFill>
          <a:schemeClr val="accent3"/>
        </a:solidFill>
      </dgm:spPr>
      <dgm:t>
        <a:bodyPr/>
        <a:lstStyle/>
        <a:p>
          <a:endParaRPr lang="hr-HR"/>
        </a:p>
      </dgm:t>
    </dgm:pt>
    <dgm:pt modelId="{65F60A57-CEB1-468D-8050-AEC5788A1CCB}">
      <dgm:prSet phldrT="[Tekst]"/>
      <dgm:spPr>
        <a:solidFill>
          <a:schemeClr val="tx1"/>
        </a:solidFill>
        <a:ln>
          <a:noFill/>
        </a:ln>
      </dgm:spPr>
      <dgm:t>
        <a:bodyPr/>
        <a:lstStyle/>
        <a:p>
          <a:r>
            <a:rPr lang="hr-HR" dirty="0" smtClean="0"/>
            <a:t>Merkur</a:t>
          </a:r>
          <a:endParaRPr lang="hr-HR" dirty="0"/>
        </a:p>
      </dgm:t>
    </dgm:pt>
    <dgm:pt modelId="{26A82CCD-05E7-4D5D-9F3F-1CD6517744A4}" type="parTrans" cxnId="{62AC8313-02CB-49F0-9DF1-6DA5932C0075}">
      <dgm:prSet/>
      <dgm:spPr/>
      <dgm:t>
        <a:bodyPr/>
        <a:lstStyle/>
        <a:p>
          <a:endParaRPr lang="hr-HR"/>
        </a:p>
      </dgm:t>
    </dgm:pt>
    <dgm:pt modelId="{DB81D6F5-62F7-4A46-9CA2-8FE3A4209878}" type="sibTrans" cxnId="{62AC8313-02CB-49F0-9DF1-6DA5932C0075}">
      <dgm:prSet/>
      <dgm:spPr>
        <a:solidFill>
          <a:schemeClr val="accent3"/>
        </a:solidFill>
      </dgm:spPr>
      <dgm:t>
        <a:bodyPr/>
        <a:lstStyle/>
        <a:p>
          <a:endParaRPr lang="hr-HR"/>
        </a:p>
      </dgm:t>
    </dgm:pt>
    <dgm:pt modelId="{4F858412-8FD7-4A03-B4C6-69F98C0CE54C}" type="pres">
      <dgm:prSet presAssocID="{FDA92B42-D267-4F6E-B567-2404D9FA4DE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F58C16D5-7FB2-4BBA-A2C0-16256ADD033B}" type="pres">
      <dgm:prSet presAssocID="{492C7867-6CB3-4CEE-BE99-493EC512BF41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90A34A2-78E4-4A6D-8479-1A472A074E0B}" type="pres">
      <dgm:prSet presAssocID="{767C3F6B-5F36-4B5D-89AA-1AC109E428D1}" presName="sibTrans" presStyleLbl="sibTrans2D1" presStyleIdx="0" presStyleCnt="9"/>
      <dgm:spPr/>
      <dgm:t>
        <a:bodyPr/>
        <a:lstStyle/>
        <a:p>
          <a:endParaRPr lang="hr-HR"/>
        </a:p>
      </dgm:t>
    </dgm:pt>
    <dgm:pt modelId="{3E851D0C-F836-45CD-B96E-3033A5193175}" type="pres">
      <dgm:prSet presAssocID="{767C3F6B-5F36-4B5D-89AA-1AC109E428D1}" presName="connectorText" presStyleLbl="sibTrans2D1" presStyleIdx="0" presStyleCnt="9"/>
      <dgm:spPr/>
      <dgm:t>
        <a:bodyPr/>
        <a:lstStyle/>
        <a:p>
          <a:endParaRPr lang="hr-HR"/>
        </a:p>
      </dgm:t>
    </dgm:pt>
    <dgm:pt modelId="{020AE5EB-386D-47AA-AAFB-E226521CFB4F}" type="pres">
      <dgm:prSet presAssocID="{3642D4A3-ADA1-4759-BD55-F4DB6C21D99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DA17EF0-4C95-407D-9CD9-80C4F19493F6}" type="pres">
      <dgm:prSet presAssocID="{F37D3526-9C9C-4EAF-919F-A680852A90C9}" presName="sibTrans" presStyleLbl="sibTrans2D1" presStyleIdx="1" presStyleCnt="9"/>
      <dgm:spPr/>
      <dgm:t>
        <a:bodyPr/>
        <a:lstStyle/>
        <a:p>
          <a:endParaRPr lang="hr-HR"/>
        </a:p>
      </dgm:t>
    </dgm:pt>
    <dgm:pt modelId="{30B9511A-18A8-42D5-8FF5-588B173F862A}" type="pres">
      <dgm:prSet presAssocID="{F37D3526-9C9C-4EAF-919F-A680852A90C9}" presName="connectorText" presStyleLbl="sibTrans2D1" presStyleIdx="1" presStyleCnt="9"/>
      <dgm:spPr/>
      <dgm:t>
        <a:bodyPr/>
        <a:lstStyle/>
        <a:p>
          <a:endParaRPr lang="hr-HR"/>
        </a:p>
      </dgm:t>
    </dgm:pt>
    <dgm:pt modelId="{14162421-4E72-4B3D-9065-FA144CD19219}" type="pres">
      <dgm:prSet presAssocID="{58C82998-DBEA-4E9E-AE06-B534D74B26A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560C19F-1D97-4673-8CFD-1AB0A52819D3}" type="pres">
      <dgm:prSet presAssocID="{D3D418DF-20B1-4554-928A-1BC38CD1EC66}" presName="sibTrans" presStyleLbl="sibTrans2D1" presStyleIdx="2" presStyleCnt="9"/>
      <dgm:spPr/>
      <dgm:t>
        <a:bodyPr/>
        <a:lstStyle/>
        <a:p>
          <a:endParaRPr lang="hr-HR"/>
        </a:p>
      </dgm:t>
    </dgm:pt>
    <dgm:pt modelId="{2F910168-01E5-40AC-8322-1FC29CF85DD2}" type="pres">
      <dgm:prSet presAssocID="{D3D418DF-20B1-4554-928A-1BC38CD1EC66}" presName="connectorText" presStyleLbl="sibTrans2D1" presStyleIdx="2" presStyleCnt="9"/>
      <dgm:spPr/>
      <dgm:t>
        <a:bodyPr/>
        <a:lstStyle/>
        <a:p>
          <a:endParaRPr lang="hr-HR"/>
        </a:p>
      </dgm:t>
    </dgm:pt>
    <dgm:pt modelId="{B88CA454-01EC-4663-A5D0-88280B65ACE1}" type="pres">
      <dgm:prSet presAssocID="{8CBEC0E1-AD01-4772-A236-98041D0A68B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A0EEA67-93B5-4807-B7EF-CC63EA55B314}" type="pres">
      <dgm:prSet presAssocID="{1FFB4519-40FE-496E-9E8B-B01B78393AA7}" presName="sibTrans" presStyleLbl="sibTrans2D1" presStyleIdx="3" presStyleCnt="9"/>
      <dgm:spPr/>
      <dgm:t>
        <a:bodyPr/>
        <a:lstStyle/>
        <a:p>
          <a:endParaRPr lang="hr-HR"/>
        </a:p>
      </dgm:t>
    </dgm:pt>
    <dgm:pt modelId="{A4C30CF9-79B1-4361-AAA4-940FE6398142}" type="pres">
      <dgm:prSet presAssocID="{1FFB4519-40FE-496E-9E8B-B01B78393AA7}" presName="connectorText" presStyleLbl="sibTrans2D1" presStyleIdx="3" presStyleCnt="9"/>
      <dgm:spPr/>
      <dgm:t>
        <a:bodyPr/>
        <a:lstStyle/>
        <a:p>
          <a:endParaRPr lang="hr-HR"/>
        </a:p>
      </dgm:t>
    </dgm:pt>
    <dgm:pt modelId="{AEB34980-AF39-43F6-A2AE-5AC4FA4CBB35}" type="pres">
      <dgm:prSet presAssocID="{061C0A20-CFEB-41D8-84D1-8151992189B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0796517-CEBC-4598-BDAD-0B7CC4414D97}" type="pres">
      <dgm:prSet presAssocID="{9EE35AE0-9588-4F1F-8B36-85B23CB31AA8}" presName="sibTrans" presStyleLbl="sibTrans2D1" presStyleIdx="4" presStyleCnt="9"/>
      <dgm:spPr/>
      <dgm:t>
        <a:bodyPr/>
        <a:lstStyle/>
        <a:p>
          <a:endParaRPr lang="hr-HR"/>
        </a:p>
      </dgm:t>
    </dgm:pt>
    <dgm:pt modelId="{C1F7234F-CA2A-453C-86BB-334FA6BCB3AC}" type="pres">
      <dgm:prSet presAssocID="{9EE35AE0-9588-4F1F-8B36-85B23CB31AA8}" presName="connectorText" presStyleLbl="sibTrans2D1" presStyleIdx="4" presStyleCnt="9"/>
      <dgm:spPr/>
      <dgm:t>
        <a:bodyPr/>
        <a:lstStyle/>
        <a:p>
          <a:endParaRPr lang="hr-HR"/>
        </a:p>
      </dgm:t>
    </dgm:pt>
    <dgm:pt modelId="{70F0377C-B5E0-4FDB-936E-0EEC2581FDBD}" type="pres">
      <dgm:prSet presAssocID="{C33B8A53-98D4-4368-85B0-441B991BD28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C5A01A9-4B72-4BD2-B734-F647E6434591}" type="pres">
      <dgm:prSet presAssocID="{3DBD6D29-2E53-4BFB-8940-EBA83F14FA4A}" presName="sibTrans" presStyleLbl="sibTrans2D1" presStyleIdx="5" presStyleCnt="9"/>
      <dgm:spPr/>
      <dgm:t>
        <a:bodyPr/>
        <a:lstStyle/>
        <a:p>
          <a:endParaRPr lang="hr-HR"/>
        </a:p>
      </dgm:t>
    </dgm:pt>
    <dgm:pt modelId="{8EEE2A59-C380-4446-B56F-3920D2914F6F}" type="pres">
      <dgm:prSet presAssocID="{3DBD6D29-2E53-4BFB-8940-EBA83F14FA4A}" presName="connectorText" presStyleLbl="sibTrans2D1" presStyleIdx="5" presStyleCnt="9"/>
      <dgm:spPr/>
      <dgm:t>
        <a:bodyPr/>
        <a:lstStyle/>
        <a:p>
          <a:endParaRPr lang="hr-HR"/>
        </a:p>
      </dgm:t>
    </dgm:pt>
    <dgm:pt modelId="{5DF7017F-579C-42C1-874B-79864FDF63A1}" type="pres">
      <dgm:prSet presAssocID="{AACF148D-CB8D-460A-8C0F-62F29D996DE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C535DE5-3840-48E7-8EC1-F5A3BA567C18}" type="pres">
      <dgm:prSet presAssocID="{9653AFEC-7376-41A0-8EA5-A83B2704CEA6}" presName="sibTrans" presStyleLbl="sibTrans2D1" presStyleIdx="6" presStyleCnt="9"/>
      <dgm:spPr/>
      <dgm:t>
        <a:bodyPr/>
        <a:lstStyle/>
        <a:p>
          <a:endParaRPr lang="hr-HR"/>
        </a:p>
      </dgm:t>
    </dgm:pt>
    <dgm:pt modelId="{90CACC20-8894-4E1D-9B07-69F82D6CB7E5}" type="pres">
      <dgm:prSet presAssocID="{9653AFEC-7376-41A0-8EA5-A83B2704CEA6}" presName="connectorText" presStyleLbl="sibTrans2D1" presStyleIdx="6" presStyleCnt="9"/>
      <dgm:spPr/>
      <dgm:t>
        <a:bodyPr/>
        <a:lstStyle/>
        <a:p>
          <a:endParaRPr lang="hr-HR"/>
        </a:p>
      </dgm:t>
    </dgm:pt>
    <dgm:pt modelId="{752285BF-98F7-484D-B9B0-2D0F9A77A80F}" type="pres">
      <dgm:prSet presAssocID="{65F60A57-CEB1-468D-8050-AEC5788A1CCB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1C1B46F-0645-4606-B1F5-3C2614B6F77C}" type="pres">
      <dgm:prSet presAssocID="{DB81D6F5-62F7-4A46-9CA2-8FE3A4209878}" presName="sibTrans" presStyleLbl="sibTrans2D1" presStyleIdx="7" presStyleCnt="9"/>
      <dgm:spPr/>
      <dgm:t>
        <a:bodyPr/>
        <a:lstStyle/>
        <a:p>
          <a:endParaRPr lang="hr-HR"/>
        </a:p>
      </dgm:t>
    </dgm:pt>
    <dgm:pt modelId="{9DE53B79-18A3-43C9-A933-48671E0CC245}" type="pres">
      <dgm:prSet presAssocID="{DB81D6F5-62F7-4A46-9CA2-8FE3A4209878}" presName="connectorText" presStyleLbl="sibTrans2D1" presStyleIdx="7" presStyleCnt="9"/>
      <dgm:spPr/>
      <dgm:t>
        <a:bodyPr/>
        <a:lstStyle/>
        <a:p>
          <a:endParaRPr lang="hr-HR"/>
        </a:p>
      </dgm:t>
    </dgm:pt>
    <dgm:pt modelId="{1FAEE460-AFCD-47C7-B6D6-D638AFA624D6}" type="pres">
      <dgm:prSet presAssocID="{6303CA70-2D99-4163-B97A-4CF8E43BAEA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0D3DE4F-8ED0-4980-A13F-C6463EFA1998}" type="pres">
      <dgm:prSet presAssocID="{586BB4B7-6A3B-43E5-A52A-5060DE72E74A}" presName="sibTrans" presStyleLbl="sibTrans2D1" presStyleIdx="8" presStyleCnt="9"/>
      <dgm:spPr/>
      <dgm:t>
        <a:bodyPr/>
        <a:lstStyle/>
        <a:p>
          <a:endParaRPr lang="hr-HR"/>
        </a:p>
      </dgm:t>
    </dgm:pt>
    <dgm:pt modelId="{7A2596CE-B048-41B1-B8D7-E10A8AF1E97F}" type="pres">
      <dgm:prSet presAssocID="{586BB4B7-6A3B-43E5-A52A-5060DE72E74A}" presName="connectorText" presStyleLbl="sibTrans2D1" presStyleIdx="8" presStyleCnt="9"/>
      <dgm:spPr/>
      <dgm:t>
        <a:bodyPr/>
        <a:lstStyle/>
        <a:p>
          <a:endParaRPr lang="hr-HR"/>
        </a:p>
      </dgm:t>
    </dgm:pt>
  </dgm:ptLst>
  <dgm:cxnLst>
    <dgm:cxn modelId="{5B4A9985-1A66-4AA2-912E-F1D6F2B9E198}" type="presOf" srcId="{1FFB4519-40FE-496E-9E8B-B01B78393AA7}" destId="{EA0EEA67-93B5-4807-B7EF-CC63EA55B314}" srcOrd="0" destOrd="0" presId="urn:microsoft.com/office/officeart/2005/8/layout/cycle2"/>
    <dgm:cxn modelId="{A8775D65-9CF1-4FBB-8DF7-30B63E27208E}" type="presOf" srcId="{9653AFEC-7376-41A0-8EA5-A83B2704CEA6}" destId="{90CACC20-8894-4E1D-9B07-69F82D6CB7E5}" srcOrd="1" destOrd="0" presId="urn:microsoft.com/office/officeart/2005/8/layout/cycle2"/>
    <dgm:cxn modelId="{06854579-11C7-4348-A221-BE94AEE461C7}" srcId="{FDA92B42-D267-4F6E-B567-2404D9FA4DE6}" destId="{8CBEC0E1-AD01-4772-A236-98041D0A68BF}" srcOrd="3" destOrd="0" parTransId="{193447DB-FFEC-434B-9D74-D188D44BB570}" sibTransId="{1FFB4519-40FE-496E-9E8B-B01B78393AA7}"/>
    <dgm:cxn modelId="{C239BE4E-6B2D-4364-8223-A3A53B46AB8B}" type="presOf" srcId="{DB81D6F5-62F7-4A46-9CA2-8FE3A4209878}" destId="{B1C1B46F-0645-4606-B1F5-3C2614B6F77C}" srcOrd="0" destOrd="0" presId="urn:microsoft.com/office/officeart/2005/8/layout/cycle2"/>
    <dgm:cxn modelId="{E82C9A1F-C9E1-4C4B-9041-D2AA86C553B0}" type="presOf" srcId="{C33B8A53-98D4-4368-85B0-441B991BD287}" destId="{70F0377C-B5E0-4FDB-936E-0EEC2581FDBD}" srcOrd="0" destOrd="0" presId="urn:microsoft.com/office/officeart/2005/8/layout/cycle2"/>
    <dgm:cxn modelId="{CF8A86D6-67CF-48E7-9F5D-7EDB519157B2}" srcId="{FDA92B42-D267-4F6E-B567-2404D9FA4DE6}" destId="{C33B8A53-98D4-4368-85B0-441B991BD287}" srcOrd="5" destOrd="0" parTransId="{DDCEC302-6435-4345-ABAC-4B8821AA3043}" sibTransId="{3DBD6D29-2E53-4BFB-8940-EBA83F14FA4A}"/>
    <dgm:cxn modelId="{678AAF9A-7F1B-45BF-B4A2-056C1884DCF7}" type="presOf" srcId="{3DBD6D29-2E53-4BFB-8940-EBA83F14FA4A}" destId="{1C5A01A9-4B72-4BD2-B734-F647E6434591}" srcOrd="0" destOrd="0" presId="urn:microsoft.com/office/officeart/2005/8/layout/cycle2"/>
    <dgm:cxn modelId="{C715F29C-F417-49C9-B57F-2DE8CDD9ECA2}" type="presOf" srcId="{9EE35AE0-9588-4F1F-8B36-85B23CB31AA8}" destId="{C1F7234F-CA2A-453C-86BB-334FA6BCB3AC}" srcOrd="1" destOrd="0" presId="urn:microsoft.com/office/officeart/2005/8/layout/cycle2"/>
    <dgm:cxn modelId="{FBAF2329-E379-4D4F-8F4D-BCEE5D64EC50}" srcId="{FDA92B42-D267-4F6E-B567-2404D9FA4DE6}" destId="{492C7867-6CB3-4CEE-BE99-493EC512BF41}" srcOrd="0" destOrd="0" parTransId="{3183A2C9-D241-4742-9E93-DE68ED58D987}" sibTransId="{767C3F6B-5F36-4B5D-89AA-1AC109E428D1}"/>
    <dgm:cxn modelId="{E2F46979-2344-4736-B8CB-DDFE3273BF11}" srcId="{FDA92B42-D267-4F6E-B567-2404D9FA4DE6}" destId="{061C0A20-CFEB-41D8-84D1-8151992189B0}" srcOrd="4" destOrd="0" parTransId="{A43A6F3E-A530-4818-B00A-2028699BBB2F}" sibTransId="{9EE35AE0-9588-4F1F-8B36-85B23CB31AA8}"/>
    <dgm:cxn modelId="{209675D0-1BB1-41B1-84A7-366284F7A8CE}" type="presOf" srcId="{65F60A57-CEB1-468D-8050-AEC5788A1CCB}" destId="{752285BF-98F7-484D-B9B0-2D0F9A77A80F}" srcOrd="0" destOrd="0" presId="urn:microsoft.com/office/officeart/2005/8/layout/cycle2"/>
    <dgm:cxn modelId="{9A445935-AC2C-414D-90E9-C60D2AE5F76D}" type="presOf" srcId="{8CBEC0E1-AD01-4772-A236-98041D0A68BF}" destId="{B88CA454-01EC-4663-A5D0-88280B65ACE1}" srcOrd="0" destOrd="0" presId="urn:microsoft.com/office/officeart/2005/8/layout/cycle2"/>
    <dgm:cxn modelId="{68415670-507D-4DF1-A64E-5C16E3CD689E}" type="presOf" srcId="{D3D418DF-20B1-4554-928A-1BC38CD1EC66}" destId="{2F910168-01E5-40AC-8322-1FC29CF85DD2}" srcOrd="1" destOrd="0" presId="urn:microsoft.com/office/officeart/2005/8/layout/cycle2"/>
    <dgm:cxn modelId="{4889777A-82E8-4184-A8E7-177E4DFA992D}" type="presOf" srcId="{9EE35AE0-9588-4F1F-8B36-85B23CB31AA8}" destId="{70796517-CEBC-4598-BDAD-0B7CC4414D97}" srcOrd="0" destOrd="0" presId="urn:microsoft.com/office/officeart/2005/8/layout/cycle2"/>
    <dgm:cxn modelId="{D3D9D803-283C-41C4-85DE-4CA767F7126E}" type="presOf" srcId="{3DBD6D29-2E53-4BFB-8940-EBA83F14FA4A}" destId="{8EEE2A59-C380-4446-B56F-3920D2914F6F}" srcOrd="1" destOrd="0" presId="urn:microsoft.com/office/officeart/2005/8/layout/cycle2"/>
    <dgm:cxn modelId="{85DEDC09-A52F-4E35-B46F-C5C82A0E5EE8}" type="presOf" srcId="{586BB4B7-6A3B-43E5-A52A-5060DE72E74A}" destId="{7A2596CE-B048-41B1-B8D7-E10A8AF1E97F}" srcOrd="1" destOrd="0" presId="urn:microsoft.com/office/officeart/2005/8/layout/cycle2"/>
    <dgm:cxn modelId="{822D50D0-B622-4402-A653-1CC264526D8C}" type="presOf" srcId="{6303CA70-2D99-4163-B97A-4CF8E43BAEAB}" destId="{1FAEE460-AFCD-47C7-B6D6-D638AFA624D6}" srcOrd="0" destOrd="0" presId="urn:microsoft.com/office/officeart/2005/8/layout/cycle2"/>
    <dgm:cxn modelId="{1D8C64ED-4928-49C5-9510-899830E11B6A}" type="presOf" srcId="{FDA92B42-D267-4F6E-B567-2404D9FA4DE6}" destId="{4F858412-8FD7-4A03-B4C6-69F98C0CE54C}" srcOrd="0" destOrd="0" presId="urn:microsoft.com/office/officeart/2005/8/layout/cycle2"/>
    <dgm:cxn modelId="{5CEEC23B-8C0A-445E-B11B-E57959D25C65}" type="presOf" srcId="{586BB4B7-6A3B-43E5-A52A-5060DE72E74A}" destId="{E0D3DE4F-8ED0-4980-A13F-C6463EFA1998}" srcOrd="0" destOrd="0" presId="urn:microsoft.com/office/officeart/2005/8/layout/cycle2"/>
    <dgm:cxn modelId="{9275DD69-4890-482E-B4A8-E6852B553631}" type="presOf" srcId="{AACF148D-CB8D-460A-8C0F-62F29D996DEC}" destId="{5DF7017F-579C-42C1-874B-79864FDF63A1}" srcOrd="0" destOrd="0" presId="urn:microsoft.com/office/officeart/2005/8/layout/cycle2"/>
    <dgm:cxn modelId="{50B023FF-7E9F-4FC1-BF06-8E192B255436}" type="presOf" srcId="{DB81D6F5-62F7-4A46-9CA2-8FE3A4209878}" destId="{9DE53B79-18A3-43C9-A933-48671E0CC245}" srcOrd="1" destOrd="0" presId="urn:microsoft.com/office/officeart/2005/8/layout/cycle2"/>
    <dgm:cxn modelId="{5E4223CA-86B8-40C1-9634-9318F841797B}" type="presOf" srcId="{F37D3526-9C9C-4EAF-919F-A680852A90C9}" destId="{4DA17EF0-4C95-407D-9CD9-80C4F19493F6}" srcOrd="0" destOrd="0" presId="urn:microsoft.com/office/officeart/2005/8/layout/cycle2"/>
    <dgm:cxn modelId="{CCDA999B-5095-4DB4-AA74-F38C0C46CA2B}" type="presOf" srcId="{58C82998-DBEA-4E9E-AE06-B534D74B26A2}" destId="{14162421-4E72-4B3D-9065-FA144CD19219}" srcOrd="0" destOrd="0" presId="urn:microsoft.com/office/officeart/2005/8/layout/cycle2"/>
    <dgm:cxn modelId="{325ADC3B-496C-48EA-AB64-FBDF824A7C15}" srcId="{FDA92B42-D267-4F6E-B567-2404D9FA4DE6}" destId="{6303CA70-2D99-4163-B97A-4CF8E43BAEAB}" srcOrd="8" destOrd="0" parTransId="{12AE5D61-53EF-402B-91E5-0B7C3CFCC695}" sibTransId="{586BB4B7-6A3B-43E5-A52A-5060DE72E74A}"/>
    <dgm:cxn modelId="{9992313F-ACDC-40F9-BA60-D8F0271F2195}" type="presOf" srcId="{767C3F6B-5F36-4B5D-89AA-1AC109E428D1}" destId="{3E851D0C-F836-45CD-B96E-3033A5193175}" srcOrd="1" destOrd="0" presId="urn:microsoft.com/office/officeart/2005/8/layout/cycle2"/>
    <dgm:cxn modelId="{AA5D48ED-5FB1-4114-8724-17508DBBC2AF}" srcId="{FDA92B42-D267-4F6E-B567-2404D9FA4DE6}" destId="{58C82998-DBEA-4E9E-AE06-B534D74B26A2}" srcOrd="2" destOrd="0" parTransId="{609C7DD2-D37C-4EF5-AC52-17D5A808706B}" sibTransId="{D3D418DF-20B1-4554-928A-1BC38CD1EC66}"/>
    <dgm:cxn modelId="{1E42E652-FA54-4B31-B69B-389CE12DBCE2}" srcId="{FDA92B42-D267-4F6E-B567-2404D9FA4DE6}" destId="{3642D4A3-ADA1-4759-BD55-F4DB6C21D991}" srcOrd="1" destOrd="0" parTransId="{537E2FC7-F29A-4D22-B100-81E8475861E4}" sibTransId="{F37D3526-9C9C-4EAF-919F-A680852A90C9}"/>
    <dgm:cxn modelId="{AC8F6592-C7D0-431A-9636-56238FFE0EEB}" type="presOf" srcId="{767C3F6B-5F36-4B5D-89AA-1AC109E428D1}" destId="{390A34A2-78E4-4A6D-8479-1A472A074E0B}" srcOrd="0" destOrd="0" presId="urn:microsoft.com/office/officeart/2005/8/layout/cycle2"/>
    <dgm:cxn modelId="{D775B836-C39E-47BA-8D80-EBFF79D112C0}" type="presOf" srcId="{F37D3526-9C9C-4EAF-919F-A680852A90C9}" destId="{30B9511A-18A8-42D5-8FF5-588B173F862A}" srcOrd="1" destOrd="0" presId="urn:microsoft.com/office/officeart/2005/8/layout/cycle2"/>
    <dgm:cxn modelId="{2F5F9F93-A1BB-4FB5-8650-B849045BC0F8}" type="presOf" srcId="{1FFB4519-40FE-496E-9E8B-B01B78393AA7}" destId="{A4C30CF9-79B1-4361-AAA4-940FE6398142}" srcOrd="1" destOrd="0" presId="urn:microsoft.com/office/officeart/2005/8/layout/cycle2"/>
    <dgm:cxn modelId="{498D748E-C06E-4C19-8706-E835A4C1FADC}" type="presOf" srcId="{D3D418DF-20B1-4554-928A-1BC38CD1EC66}" destId="{2560C19F-1D97-4673-8CFD-1AB0A52819D3}" srcOrd="0" destOrd="0" presId="urn:microsoft.com/office/officeart/2005/8/layout/cycle2"/>
    <dgm:cxn modelId="{6EDF1803-3219-4B59-B06E-2C8B2C87ECED}" srcId="{FDA92B42-D267-4F6E-B567-2404D9FA4DE6}" destId="{AACF148D-CB8D-460A-8C0F-62F29D996DEC}" srcOrd="6" destOrd="0" parTransId="{FCD130C9-2216-4CC2-8DA7-3CFE15B90E8C}" sibTransId="{9653AFEC-7376-41A0-8EA5-A83B2704CEA6}"/>
    <dgm:cxn modelId="{F929E89F-9897-4EBB-8CC9-A159D70C46A7}" type="presOf" srcId="{492C7867-6CB3-4CEE-BE99-493EC512BF41}" destId="{F58C16D5-7FB2-4BBA-A2C0-16256ADD033B}" srcOrd="0" destOrd="0" presId="urn:microsoft.com/office/officeart/2005/8/layout/cycle2"/>
    <dgm:cxn modelId="{E7654EBE-EDD9-4EC2-97AC-9B952D753E8F}" type="presOf" srcId="{9653AFEC-7376-41A0-8EA5-A83B2704CEA6}" destId="{6C535DE5-3840-48E7-8EC1-F5A3BA567C18}" srcOrd="0" destOrd="0" presId="urn:microsoft.com/office/officeart/2005/8/layout/cycle2"/>
    <dgm:cxn modelId="{62AC8313-02CB-49F0-9DF1-6DA5932C0075}" srcId="{FDA92B42-D267-4F6E-B567-2404D9FA4DE6}" destId="{65F60A57-CEB1-468D-8050-AEC5788A1CCB}" srcOrd="7" destOrd="0" parTransId="{26A82CCD-05E7-4D5D-9F3F-1CD6517744A4}" sibTransId="{DB81D6F5-62F7-4A46-9CA2-8FE3A4209878}"/>
    <dgm:cxn modelId="{F5909025-AFCB-4226-829F-81FA507DE8C9}" type="presOf" srcId="{3642D4A3-ADA1-4759-BD55-F4DB6C21D991}" destId="{020AE5EB-386D-47AA-AAFB-E226521CFB4F}" srcOrd="0" destOrd="0" presId="urn:microsoft.com/office/officeart/2005/8/layout/cycle2"/>
    <dgm:cxn modelId="{CB9D11E4-27FB-4707-BD0B-355094B085BD}" type="presOf" srcId="{061C0A20-CFEB-41D8-84D1-8151992189B0}" destId="{AEB34980-AF39-43F6-A2AE-5AC4FA4CBB35}" srcOrd="0" destOrd="0" presId="urn:microsoft.com/office/officeart/2005/8/layout/cycle2"/>
    <dgm:cxn modelId="{ADFDE14C-93E1-4994-BEA7-3FD63B1646FC}" type="presParOf" srcId="{4F858412-8FD7-4A03-B4C6-69F98C0CE54C}" destId="{F58C16D5-7FB2-4BBA-A2C0-16256ADD033B}" srcOrd="0" destOrd="0" presId="urn:microsoft.com/office/officeart/2005/8/layout/cycle2"/>
    <dgm:cxn modelId="{BA3986F0-479A-4542-B74C-81C6E1D790A9}" type="presParOf" srcId="{4F858412-8FD7-4A03-B4C6-69F98C0CE54C}" destId="{390A34A2-78E4-4A6D-8479-1A472A074E0B}" srcOrd="1" destOrd="0" presId="urn:microsoft.com/office/officeart/2005/8/layout/cycle2"/>
    <dgm:cxn modelId="{2B4FC697-8946-442E-9922-A424FF740D81}" type="presParOf" srcId="{390A34A2-78E4-4A6D-8479-1A472A074E0B}" destId="{3E851D0C-F836-45CD-B96E-3033A5193175}" srcOrd="0" destOrd="0" presId="urn:microsoft.com/office/officeart/2005/8/layout/cycle2"/>
    <dgm:cxn modelId="{F50FA372-037B-451C-A838-D50ADF911288}" type="presParOf" srcId="{4F858412-8FD7-4A03-B4C6-69F98C0CE54C}" destId="{020AE5EB-386D-47AA-AAFB-E226521CFB4F}" srcOrd="2" destOrd="0" presId="urn:microsoft.com/office/officeart/2005/8/layout/cycle2"/>
    <dgm:cxn modelId="{E95AE511-D133-4B3C-B675-607DB7D7A49F}" type="presParOf" srcId="{4F858412-8FD7-4A03-B4C6-69F98C0CE54C}" destId="{4DA17EF0-4C95-407D-9CD9-80C4F19493F6}" srcOrd="3" destOrd="0" presId="urn:microsoft.com/office/officeart/2005/8/layout/cycle2"/>
    <dgm:cxn modelId="{E0546639-DD00-40D7-B8E6-0F6A2AF1483D}" type="presParOf" srcId="{4DA17EF0-4C95-407D-9CD9-80C4F19493F6}" destId="{30B9511A-18A8-42D5-8FF5-588B173F862A}" srcOrd="0" destOrd="0" presId="urn:microsoft.com/office/officeart/2005/8/layout/cycle2"/>
    <dgm:cxn modelId="{B3BEA7C2-C7F4-40D2-99E3-76A82D5CC96B}" type="presParOf" srcId="{4F858412-8FD7-4A03-B4C6-69F98C0CE54C}" destId="{14162421-4E72-4B3D-9065-FA144CD19219}" srcOrd="4" destOrd="0" presId="urn:microsoft.com/office/officeart/2005/8/layout/cycle2"/>
    <dgm:cxn modelId="{0ECCCB1B-FF1D-42F8-9D3B-10723BC7DA8A}" type="presParOf" srcId="{4F858412-8FD7-4A03-B4C6-69F98C0CE54C}" destId="{2560C19F-1D97-4673-8CFD-1AB0A52819D3}" srcOrd="5" destOrd="0" presId="urn:microsoft.com/office/officeart/2005/8/layout/cycle2"/>
    <dgm:cxn modelId="{7FAD739D-4E14-49E8-896D-80C699ECABBC}" type="presParOf" srcId="{2560C19F-1D97-4673-8CFD-1AB0A52819D3}" destId="{2F910168-01E5-40AC-8322-1FC29CF85DD2}" srcOrd="0" destOrd="0" presId="urn:microsoft.com/office/officeart/2005/8/layout/cycle2"/>
    <dgm:cxn modelId="{E9DBA053-9224-484C-AC55-08B6B8E0AC8D}" type="presParOf" srcId="{4F858412-8FD7-4A03-B4C6-69F98C0CE54C}" destId="{B88CA454-01EC-4663-A5D0-88280B65ACE1}" srcOrd="6" destOrd="0" presId="urn:microsoft.com/office/officeart/2005/8/layout/cycle2"/>
    <dgm:cxn modelId="{CE469993-9100-48B7-ADDA-216C0D7D78D6}" type="presParOf" srcId="{4F858412-8FD7-4A03-B4C6-69F98C0CE54C}" destId="{EA0EEA67-93B5-4807-B7EF-CC63EA55B314}" srcOrd="7" destOrd="0" presId="urn:microsoft.com/office/officeart/2005/8/layout/cycle2"/>
    <dgm:cxn modelId="{CED65BE8-95EE-4666-A4F7-81EA32ADBCC2}" type="presParOf" srcId="{EA0EEA67-93B5-4807-B7EF-CC63EA55B314}" destId="{A4C30CF9-79B1-4361-AAA4-940FE6398142}" srcOrd="0" destOrd="0" presId="urn:microsoft.com/office/officeart/2005/8/layout/cycle2"/>
    <dgm:cxn modelId="{6770C482-FEE1-4C21-8179-E4AEA233F58B}" type="presParOf" srcId="{4F858412-8FD7-4A03-B4C6-69F98C0CE54C}" destId="{AEB34980-AF39-43F6-A2AE-5AC4FA4CBB35}" srcOrd="8" destOrd="0" presId="urn:microsoft.com/office/officeart/2005/8/layout/cycle2"/>
    <dgm:cxn modelId="{0F90E377-1249-4E8E-9643-0B2788319511}" type="presParOf" srcId="{4F858412-8FD7-4A03-B4C6-69F98C0CE54C}" destId="{70796517-CEBC-4598-BDAD-0B7CC4414D97}" srcOrd="9" destOrd="0" presId="urn:microsoft.com/office/officeart/2005/8/layout/cycle2"/>
    <dgm:cxn modelId="{F5E35DDD-AA6B-4CA2-8908-634454696B54}" type="presParOf" srcId="{70796517-CEBC-4598-BDAD-0B7CC4414D97}" destId="{C1F7234F-CA2A-453C-86BB-334FA6BCB3AC}" srcOrd="0" destOrd="0" presId="urn:microsoft.com/office/officeart/2005/8/layout/cycle2"/>
    <dgm:cxn modelId="{F4FBF76A-2EA9-4BB9-BF58-32713B9099CF}" type="presParOf" srcId="{4F858412-8FD7-4A03-B4C6-69F98C0CE54C}" destId="{70F0377C-B5E0-4FDB-936E-0EEC2581FDBD}" srcOrd="10" destOrd="0" presId="urn:microsoft.com/office/officeart/2005/8/layout/cycle2"/>
    <dgm:cxn modelId="{06C64F23-2AE1-43A2-BCFC-CEDB7ABC52D7}" type="presParOf" srcId="{4F858412-8FD7-4A03-B4C6-69F98C0CE54C}" destId="{1C5A01A9-4B72-4BD2-B734-F647E6434591}" srcOrd="11" destOrd="0" presId="urn:microsoft.com/office/officeart/2005/8/layout/cycle2"/>
    <dgm:cxn modelId="{B5C9110D-F2D2-4F56-AB69-3D7C36947B68}" type="presParOf" srcId="{1C5A01A9-4B72-4BD2-B734-F647E6434591}" destId="{8EEE2A59-C380-4446-B56F-3920D2914F6F}" srcOrd="0" destOrd="0" presId="urn:microsoft.com/office/officeart/2005/8/layout/cycle2"/>
    <dgm:cxn modelId="{7FF1C6B0-934A-4C38-AFDC-F4E7E908014A}" type="presParOf" srcId="{4F858412-8FD7-4A03-B4C6-69F98C0CE54C}" destId="{5DF7017F-579C-42C1-874B-79864FDF63A1}" srcOrd="12" destOrd="0" presId="urn:microsoft.com/office/officeart/2005/8/layout/cycle2"/>
    <dgm:cxn modelId="{C9056345-5D9F-43E2-A384-62E8606C54CA}" type="presParOf" srcId="{4F858412-8FD7-4A03-B4C6-69F98C0CE54C}" destId="{6C535DE5-3840-48E7-8EC1-F5A3BA567C18}" srcOrd="13" destOrd="0" presId="urn:microsoft.com/office/officeart/2005/8/layout/cycle2"/>
    <dgm:cxn modelId="{80509EF9-497F-492D-AEBA-10B6FFA8C6AE}" type="presParOf" srcId="{6C535DE5-3840-48E7-8EC1-F5A3BA567C18}" destId="{90CACC20-8894-4E1D-9B07-69F82D6CB7E5}" srcOrd="0" destOrd="0" presId="urn:microsoft.com/office/officeart/2005/8/layout/cycle2"/>
    <dgm:cxn modelId="{33CF4AFA-04E3-477F-AFC6-139579FEA3FD}" type="presParOf" srcId="{4F858412-8FD7-4A03-B4C6-69F98C0CE54C}" destId="{752285BF-98F7-484D-B9B0-2D0F9A77A80F}" srcOrd="14" destOrd="0" presId="urn:microsoft.com/office/officeart/2005/8/layout/cycle2"/>
    <dgm:cxn modelId="{A7A6331B-61FF-4CD4-9DED-93713A26BB68}" type="presParOf" srcId="{4F858412-8FD7-4A03-B4C6-69F98C0CE54C}" destId="{B1C1B46F-0645-4606-B1F5-3C2614B6F77C}" srcOrd="15" destOrd="0" presId="urn:microsoft.com/office/officeart/2005/8/layout/cycle2"/>
    <dgm:cxn modelId="{500992F8-B837-44A9-AAE0-71AADC95828F}" type="presParOf" srcId="{B1C1B46F-0645-4606-B1F5-3C2614B6F77C}" destId="{9DE53B79-18A3-43C9-A933-48671E0CC245}" srcOrd="0" destOrd="0" presId="urn:microsoft.com/office/officeart/2005/8/layout/cycle2"/>
    <dgm:cxn modelId="{6B105C3C-42B8-40FA-B87C-CA3554051A1D}" type="presParOf" srcId="{4F858412-8FD7-4A03-B4C6-69F98C0CE54C}" destId="{1FAEE460-AFCD-47C7-B6D6-D638AFA624D6}" srcOrd="16" destOrd="0" presId="urn:microsoft.com/office/officeart/2005/8/layout/cycle2"/>
    <dgm:cxn modelId="{DFD8B13B-C607-45F2-B6DB-1D37F47B8F6F}" type="presParOf" srcId="{4F858412-8FD7-4A03-B4C6-69F98C0CE54C}" destId="{E0D3DE4F-8ED0-4980-A13F-C6463EFA1998}" srcOrd="17" destOrd="0" presId="urn:microsoft.com/office/officeart/2005/8/layout/cycle2"/>
    <dgm:cxn modelId="{24DE160A-8219-4067-8C5A-E47CBFB32EF7}" type="presParOf" srcId="{E0D3DE4F-8ED0-4980-A13F-C6463EFA1998}" destId="{7A2596CE-B048-41B1-B8D7-E10A8AF1E97F}" srcOrd="0" destOrd="0" presId="urn:microsoft.com/office/officeart/2005/8/layout/cycle2"/>
  </dgm:cxnLst>
  <dgm:bg>
    <a:solidFill>
      <a:schemeClr val="accent6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8C16D5-7FB2-4BBA-A2C0-16256ADD033B}">
      <dsp:nvSpPr>
        <dsp:cNvPr id="0" name=""/>
        <dsp:cNvSpPr/>
      </dsp:nvSpPr>
      <dsp:spPr>
        <a:xfrm>
          <a:off x="2661791" y="1288"/>
          <a:ext cx="772417" cy="772417"/>
        </a:xfrm>
        <a:prstGeom prst="ellipse">
          <a:avLst/>
        </a:prstGeom>
        <a:solidFill>
          <a:schemeClr val="tx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Zemlja</a:t>
          </a:r>
          <a:endParaRPr lang="hr-HR" sz="1300" kern="1200" dirty="0"/>
        </a:p>
      </dsp:txBody>
      <dsp:txXfrm>
        <a:off x="2774909" y="114406"/>
        <a:ext cx="546181" cy="546181"/>
      </dsp:txXfrm>
    </dsp:sp>
    <dsp:sp modelId="{390A34A2-78E4-4A6D-8479-1A472A074E0B}">
      <dsp:nvSpPr>
        <dsp:cNvPr id="0" name=""/>
        <dsp:cNvSpPr/>
      </dsp:nvSpPr>
      <dsp:spPr>
        <a:xfrm rot="1200000">
          <a:off x="3484826" y="453515"/>
          <a:ext cx="205355" cy="260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100" kern="1200"/>
        </a:p>
      </dsp:txBody>
      <dsp:txXfrm>
        <a:off x="3486684" y="495118"/>
        <a:ext cx="143749" cy="156415"/>
      </dsp:txXfrm>
    </dsp:sp>
    <dsp:sp modelId="{020AE5EB-386D-47AA-AAFB-E226521CFB4F}">
      <dsp:nvSpPr>
        <dsp:cNvPr id="0" name=""/>
        <dsp:cNvSpPr/>
      </dsp:nvSpPr>
      <dsp:spPr>
        <a:xfrm>
          <a:off x="3751722" y="397991"/>
          <a:ext cx="772417" cy="772417"/>
        </a:xfrm>
        <a:prstGeom prst="ellipse">
          <a:avLst/>
        </a:prstGeom>
        <a:solidFill>
          <a:schemeClr val="tx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Mjesec</a:t>
          </a:r>
          <a:endParaRPr lang="hr-HR" sz="1300" kern="1200" dirty="0"/>
        </a:p>
      </dsp:txBody>
      <dsp:txXfrm>
        <a:off x="3864840" y="511109"/>
        <a:ext cx="546181" cy="546181"/>
      </dsp:txXfrm>
    </dsp:sp>
    <dsp:sp modelId="{4DA17EF0-4C95-407D-9CD9-80C4F19493F6}">
      <dsp:nvSpPr>
        <dsp:cNvPr id="0" name=""/>
        <dsp:cNvSpPr/>
      </dsp:nvSpPr>
      <dsp:spPr>
        <a:xfrm rot="3600000">
          <a:off x="4322317" y="1151064"/>
          <a:ext cx="205355" cy="260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100" kern="1200"/>
        </a:p>
      </dsp:txBody>
      <dsp:txXfrm>
        <a:off x="4337719" y="1176526"/>
        <a:ext cx="143749" cy="156415"/>
      </dsp:txXfrm>
    </dsp:sp>
    <dsp:sp modelId="{14162421-4E72-4B3D-9065-FA144CD19219}">
      <dsp:nvSpPr>
        <dsp:cNvPr id="0" name=""/>
        <dsp:cNvSpPr/>
      </dsp:nvSpPr>
      <dsp:spPr>
        <a:xfrm>
          <a:off x="4331662" y="1402477"/>
          <a:ext cx="772417" cy="772417"/>
        </a:xfrm>
        <a:prstGeom prst="ellipse">
          <a:avLst/>
        </a:prstGeom>
        <a:solidFill>
          <a:schemeClr val="tx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Saturn</a:t>
          </a:r>
          <a:endParaRPr lang="hr-HR" sz="1300" kern="1200" dirty="0"/>
        </a:p>
      </dsp:txBody>
      <dsp:txXfrm>
        <a:off x="4444780" y="1515595"/>
        <a:ext cx="546181" cy="546181"/>
      </dsp:txXfrm>
    </dsp:sp>
    <dsp:sp modelId="{2560C19F-1D97-4673-8CFD-1AB0A52819D3}">
      <dsp:nvSpPr>
        <dsp:cNvPr id="0" name=""/>
        <dsp:cNvSpPr/>
      </dsp:nvSpPr>
      <dsp:spPr>
        <a:xfrm rot="6000000">
          <a:off x="4515497" y="2223746"/>
          <a:ext cx="205355" cy="260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100" kern="1200"/>
        </a:p>
      </dsp:txBody>
      <dsp:txXfrm rot="10800000">
        <a:off x="4551649" y="2245549"/>
        <a:ext cx="143749" cy="156415"/>
      </dsp:txXfrm>
    </dsp:sp>
    <dsp:sp modelId="{B88CA454-01EC-4663-A5D0-88280B65ACE1}">
      <dsp:nvSpPr>
        <dsp:cNvPr id="0" name=""/>
        <dsp:cNvSpPr/>
      </dsp:nvSpPr>
      <dsp:spPr>
        <a:xfrm>
          <a:off x="4130251" y="2544736"/>
          <a:ext cx="772417" cy="772417"/>
        </a:xfrm>
        <a:prstGeom prst="ellipse">
          <a:avLst/>
        </a:prstGeom>
        <a:solidFill>
          <a:schemeClr val="tx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Jupiter</a:t>
          </a:r>
          <a:endParaRPr lang="hr-HR" sz="1300" kern="1200" dirty="0"/>
        </a:p>
      </dsp:txBody>
      <dsp:txXfrm>
        <a:off x="4243369" y="2657854"/>
        <a:ext cx="546181" cy="546181"/>
      </dsp:txXfrm>
    </dsp:sp>
    <dsp:sp modelId="{EA0EEA67-93B5-4807-B7EF-CC63EA55B314}">
      <dsp:nvSpPr>
        <dsp:cNvPr id="0" name=""/>
        <dsp:cNvSpPr/>
      </dsp:nvSpPr>
      <dsp:spPr>
        <a:xfrm rot="8400000">
          <a:off x="3973974" y="3169642"/>
          <a:ext cx="205355" cy="260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100" kern="1200"/>
        </a:p>
      </dsp:txBody>
      <dsp:txXfrm rot="10800000">
        <a:off x="4028373" y="3201980"/>
        <a:ext cx="143749" cy="156415"/>
      </dsp:txXfrm>
    </dsp:sp>
    <dsp:sp modelId="{AEB34980-AF39-43F6-A2AE-5AC4FA4CBB35}">
      <dsp:nvSpPr>
        <dsp:cNvPr id="0" name=""/>
        <dsp:cNvSpPr/>
      </dsp:nvSpPr>
      <dsp:spPr>
        <a:xfrm>
          <a:off x="3241731" y="3290293"/>
          <a:ext cx="772417" cy="772417"/>
        </a:xfrm>
        <a:prstGeom prst="ellipse">
          <a:avLst/>
        </a:prstGeom>
        <a:solidFill>
          <a:schemeClr val="tx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Mars</a:t>
          </a:r>
          <a:endParaRPr lang="hr-HR" sz="1300" kern="1200" dirty="0"/>
        </a:p>
      </dsp:txBody>
      <dsp:txXfrm>
        <a:off x="3354849" y="3403411"/>
        <a:ext cx="546181" cy="546181"/>
      </dsp:txXfrm>
    </dsp:sp>
    <dsp:sp modelId="{70796517-CEBC-4598-BDAD-0B7CC4414D97}">
      <dsp:nvSpPr>
        <dsp:cNvPr id="0" name=""/>
        <dsp:cNvSpPr/>
      </dsp:nvSpPr>
      <dsp:spPr>
        <a:xfrm rot="10800000">
          <a:off x="2951134" y="3546156"/>
          <a:ext cx="205355" cy="260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100" kern="1200"/>
        </a:p>
      </dsp:txBody>
      <dsp:txXfrm rot="10800000">
        <a:off x="3012740" y="3598294"/>
        <a:ext cx="143749" cy="156415"/>
      </dsp:txXfrm>
    </dsp:sp>
    <dsp:sp modelId="{70F0377C-B5E0-4FDB-936E-0EEC2581FDBD}">
      <dsp:nvSpPr>
        <dsp:cNvPr id="0" name=""/>
        <dsp:cNvSpPr/>
      </dsp:nvSpPr>
      <dsp:spPr>
        <a:xfrm>
          <a:off x="2081850" y="3290293"/>
          <a:ext cx="772417" cy="772417"/>
        </a:xfrm>
        <a:prstGeom prst="ellipse">
          <a:avLst/>
        </a:prstGeom>
        <a:solidFill>
          <a:schemeClr val="tx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Uran</a:t>
          </a:r>
          <a:endParaRPr lang="hr-HR" sz="1300" kern="1200" dirty="0"/>
        </a:p>
      </dsp:txBody>
      <dsp:txXfrm>
        <a:off x="2194968" y="3403411"/>
        <a:ext cx="546181" cy="546181"/>
      </dsp:txXfrm>
    </dsp:sp>
    <dsp:sp modelId="{1C5A01A9-4B72-4BD2-B734-F647E6434591}">
      <dsp:nvSpPr>
        <dsp:cNvPr id="0" name=""/>
        <dsp:cNvSpPr/>
      </dsp:nvSpPr>
      <dsp:spPr>
        <a:xfrm rot="13200000">
          <a:off x="1925574" y="3177114"/>
          <a:ext cx="205355" cy="260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100" kern="1200"/>
        </a:p>
      </dsp:txBody>
      <dsp:txXfrm rot="10800000">
        <a:off x="1979973" y="3249052"/>
        <a:ext cx="143749" cy="156415"/>
      </dsp:txXfrm>
    </dsp:sp>
    <dsp:sp modelId="{5DF7017F-579C-42C1-874B-79864FDF63A1}">
      <dsp:nvSpPr>
        <dsp:cNvPr id="0" name=""/>
        <dsp:cNvSpPr/>
      </dsp:nvSpPr>
      <dsp:spPr>
        <a:xfrm>
          <a:off x="1193330" y="2544736"/>
          <a:ext cx="772417" cy="772417"/>
        </a:xfrm>
        <a:prstGeom prst="ellipse">
          <a:avLst/>
        </a:prstGeom>
        <a:solidFill>
          <a:schemeClr val="tx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err="1" smtClean="0"/>
            <a:t>Pluton</a:t>
          </a:r>
          <a:endParaRPr lang="hr-HR" sz="1300" kern="1200" dirty="0"/>
        </a:p>
      </dsp:txBody>
      <dsp:txXfrm>
        <a:off x="1306448" y="2657854"/>
        <a:ext cx="546181" cy="546181"/>
      </dsp:txXfrm>
    </dsp:sp>
    <dsp:sp modelId="{6C535DE5-3840-48E7-8EC1-F5A3BA567C18}">
      <dsp:nvSpPr>
        <dsp:cNvPr id="0" name=""/>
        <dsp:cNvSpPr/>
      </dsp:nvSpPr>
      <dsp:spPr>
        <a:xfrm rot="15600000">
          <a:off x="1377165" y="2235193"/>
          <a:ext cx="205355" cy="260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100" kern="1200"/>
        </a:p>
      </dsp:txBody>
      <dsp:txXfrm rot="10800000">
        <a:off x="1413317" y="2317666"/>
        <a:ext cx="143749" cy="156415"/>
      </dsp:txXfrm>
    </dsp:sp>
    <dsp:sp modelId="{752285BF-98F7-484D-B9B0-2D0F9A77A80F}">
      <dsp:nvSpPr>
        <dsp:cNvPr id="0" name=""/>
        <dsp:cNvSpPr/>
      </dsp:nvSpPr>
      <dsp:spPr>
        <a:xfrm>
          <a:off x="991919" y="1402477"/>
          <a:ext cx="772417" cy="772417"/>
        </a:xfrm>
        <a:prstGeom prst="ellipse">
          <a:avLst/>
        </a:prstGeom>
        <a:solidFill>
          <a:schemeClr val="tx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Merkur</a:t>
          </a:r>
          <a:endParaRPr lang="hr-HR" sz="1300" kern="1200" dirty="0"/>
        </a:p>
      </dsp:txBody>
      <dsp:txXfrm>
        <a:off x="1105037" y="1515595"/>
        <a:ext cx="546181" cy="546181"/>
      </dsp:txXfrm>
    </dsp:sp>
    <dsp:sp modelId="{B1C1B46F-0645-4606-B1F5-3C2614B6F77C}">
      <dsp:nvSpPr>
        <dsp:cNvPr id="0" name=""/>
        <dsp:cNvSpPr/>
      </dsp:nvSpPr>
      <dsp:spPr>
        <a:xfrm rot="18000000">
          <a:off x="1562515" y="1161130"/>
          <a:ext cx="205355" cy="260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100" kern="1200"/>
        </a:p>
      </dsp:txBody>
      <dsp:txXfrm>
        <a:off x="1577917" y="1239944"/>
        <a:ext cx="143749" cy="156415"/>
      </dsp:txXfrm>
    </dsp:sp>
    <dsp:sp modelId="{1FAEE460-AFCD-47C7-B6D6-D638AFA624D6}">
      <dsp:nvSpPr>
        <dsp:cNvPr id="0" name=""/>
        <dsp:cNvSpPr/>
      </dsp:nvSpPr>
      <dsp:spPr>
        <a:xfrm>
          <a:off x="1571859" y="397991"/>
          <a:ext cx="772417" cy="772417"/>
        </a:xfrm>
        <a:prstGeom prst="ellipse">
          <a:avLst/>
        </a:prstGeom>
        <a:solidFill>
          <a:schemeClr val="tx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/>
            <a:t>Venera</a:t>
          </a:r>
          <a:endParaRPr lang="hr-HR" sz="1300" kern="1200" dirty="0"/>
        </a:p>
      </dsp:txBody>
      <dsp:txXfrm>
        <a:off x="1684977" y="511109"/>
        <a:ext cx="546181" cy="546181"/>
      </dsp:txXfrm>
    </dsp:sp>
    <dsp:sp modelId="{E0D3DE4F-8ED0-4980-A13F-C6463EFA1998}">
      <dsp:nvSpPr>
        <dsp:cNvPr id="0" name=""/>
        <dsp:cNvSpPr/>
      </dsp:nvSpPr>
      <dsp:spPr>
        <a:xfrm rot="20400000">
          <a:off x="2394895" y="457491"/>
          <a:ext cx="205355" cy="260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100" kern="1200"/>
        </a:p>
      </dsp:txBody>
      <dsp:txXfrm>
        <a:off x="2396753" y="520164"/>
        <a:ext cx="143749" cy="156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1AC8-5DF4-4538-AA25-BC6BDCF8C6AB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15CE-4EF4-4B15-9FC4-5EC63D51EF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68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1AC8-5DF4-4538-AA25-BC6BDCF8C6AB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15CE-4EF4-4B15-9FC4-5EC63D51EF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661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1AC8-5DF4-4538-AA25-BC6BDCF8C6AB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15CE-4EF4-4B15-9FC4-5EC63D51EF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049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1AC8-5DF4-4538-AA25-BC6BDCF8C6AB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15CE-4EF4-4B15-9FC4-5EC63D51EF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319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1AC8-5DF4-4538-AA25-BC6BDCF8C6AB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15CE-4EF4-4B15-9FC4-5EC63D51EF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82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1AC8-5DF4-4538-AA25-BC6BDCF8C6AB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15CE-4EF4-4B15-9FC4-5EC63D51EF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0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1AC8-5DF4-4538-AA25-BC6BDCF8C6AB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15CE-4EF4-4B15-9FC4-5EC63D51EF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146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1AC8-5DF4-4538-AA25-BC6BDCF8C6AB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15CE-4EF4-4B15-9FC4-5EC63D51EF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673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1AC8-5DF4-4538-AA25-BC6BDCF8C6AB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15CE-4EF4-4B15-9FC4-5EC63D51EF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482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1AC8-5DF4-4538-AA25-BC6BDCF8C6AB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15CE-4EF4-4B15-9FC4-5EC63D51EF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688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1AC8-5DF4-4538-AA25-BC6BDCF8C6AB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D15CE-4EF4-4B15-9FC4-5EC63D51EF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452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81AC8-5DF4-4538-AA25-BC6BDCF8C6AB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D15CE-4EF4-4B15-9FC4-5EC63D51EF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0717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8000">
              <a:srgbClr val="00B050"/>
            </a:gs>
            <a:gs pos="9000">
              <a:srgbClr val="0070C0"/>
            </a:gs>
            <a:gs pos="93000">
              <a:srgbClr val="FFF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512168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Sunčev sustav</a:t>
            </a:r>
            <a:br>
              <a:rPr lang="hr-HR" dirty="0" smtClean="0">
                <a:solidFill>
                  <a:schemeClr val="bg1"/>
                </a:solidFill>
              </a:rPr>
            </a:br>
            <a:r>
              <a:rPr lang="hr-HR" dirty="0" smtClean="0">
                <a:solidFill>
                  <a:schemeClr val="bg1"/>
                </a:solidFill>
              </a:rPr>
              <a:t>Putovanje u svemir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6084168" y="56612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lephant" panose="02020904090505020303" pitchFamily="18" charset="0"/>
                <a:cs typeface="David" panose="020E0502060401010101" pitchFamily="34" charset="-79"/>
              </a:rPr>
              <a:t>Izradio : Jura Stanić</a:t>
            </a:r>
            <a:endParaRPr lang="hr-HR" i="1" dirty="0">
              <a:solidFill>
                <a:schemeClr val="tx1">
                  <a:lumMod val="95000"/>
                  <a:lumOff val="5000"/>
                </a:schemeClr>
              </a:solidFill>
              <a:latin typeface="Elephant" panose="02020904090505020303" pitchFamily="18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7983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tx2">
                <a:lumMod val="50000"/>
              </a:schemeClr>
            </a:gs>
            <a:gs pos="74000">
              <a:schemeClr val="tx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1043608" y="836712"/>
            <a:ext cx="3456384" cy="3312368"/>
          </a:xfrm>
          <a:prstGeom prst="ellipse">
            <a:avLst/>
          </a:prstGeom>
          <a:gradFill flip="none" rotWithShape="1">
            <a:gsLst>
              <a:gs pos="91000">
                <a:schemeClr val="accent6">
                  <a:lumMod val="50000"/>
                </a:schemeClr>
              </a:gs>
              <a:gs pos="66000">
                <a:schemeClr val="accent6">
                  <a:lumMod val="60000"/>
                  <a:lumOff val="40000"/>
                </a:schemeClr>
              </a:gs>
              <a:gs pos="7000">
                <a:schemeClr val="accent6">
                  <a:lumMod val="50000"/>
                </a:schemeClr>
              </a:gs>
              <a:gs pos="52000">
                <a:schemeClr val="accent6">
                  <a:lumMod val="75000"/>
                </a:schemeClr>
              </a:gs>
              <a:gs pos="33000">
                <a:schemeClr val="accent6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i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Jupiter</a:t>
            </a:r>
            <a:endParaRPr lang="hr-HR" sz="2400" b="1" i="1" dirty="0">
              <a:solidFill>
                <a:srgbClr val="0070C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pSp>
        <p:nvGrpSpPr>
          <p:cNvPr id="3" name="Grupa 2"/>
          <p:cNvGrpSpPr/>
          <p:nvPr/>
        </p:nvGrpSpPr>
        <p:grpSpPr>
          <a:xfrm rot="12685590">
            <a:off x="5069044" y="1259557"/>
            <a:ext cx="1314827" cy="2721113"/>
            <a:chOff x="4788024" y="3698083"/>
            <a:chExt cx="1216244" cy="2721113"/>
          </a:xfrm>
        </p:grpSpPr>
        <p:grpSp>
          <p:nvGrpSpPr>
            <p:cNvPr id="4" name="Grupa 3"/>
            <p:cNvGrpSpPr/>
            <p:nvPr/>
          </p:nvGrpSpPr>
          <p:grpSpPr>
            <a:xfrm>
              <a:off x="4788024" y="3698083"/>
              <a:ext cx="1216244" cy="2721113"/>
              <a:chOff x="4788024" y="3698083"/>
              <a:chExt cx="1216244" cy="2721113"/>
            </a:xfrm>
          </p:grpSpPr>
          <p:sp>
            <p:nvSpPr>
              <p:cNvPr id="7" name="Znak munje 6"/>
              <p:cNvSpPr/>
              <p:nvPr/>
            </p:nvSpPr>
            <p:spPr>
              <a:xfrm>
                <a:off x="5703144" y="5877272"/>
                <a:ext cx="301124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Znak munje 7"/>
              <p:cNvSpPr/>
              <p:nvPr/>
            </p:nvSpPr>
            <p:spPr>
              <a:xfrm>
                <a:off x="5220072" y="5877272"/>
                <a:ext cx="483072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Znak munje 8"/>
              <p:cNvSpPr/>
              <p:nvPr/>
            </p:nvSpPr>
            <p:spPr>
              <a:xfrm>
                <a:off x="4828647" y="5877272"/>
                <a:ext cx="314217" cy="504056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10" name="Grupa 9"/>
              <p:cNvGrpSpPr/>
              <p:nvPr/>
            </p:nvGrpSpPr>
            <p:grpSpPr>
              <a:xfrm>
                <a:off x="4788024" y="3698083"/>
                <a:ext cx="1152128" cy="2304256"/>
                <a:chOff x="2699792" y="3212976"/>
                <a:chExt cx="1584176" cy="2736304"/>
              </a:xfrm>
            </p:grpSpPr>
            <p:sp>
              <p:nvSpPr>
                <p:cNvPr id="12" name="Pravokutnik 11"/>
                <p:cNvSpPr/>
                <p:nvPr/>
              </p:nvSpPr>
              <p:spPr>
                <a:xfrm>
                  <a:off x="2699792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3" name="Pravokutnik 12"/>
                <p:cNvSpPr/>
                <p:nvPr/>
              </p:nvSpPr>
              <p:spPr>
                <a:xfrm>
                  <a:off x="3131840" y="3789040"/>
                  <a:ext cx="720080" cy="216024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4" name="Pravokutnik 13"/>
                <p:cNvSpPr/>
                <p:nvPr/>
              </p:nvSpPr>
              <p:spPr>
                <a:xfrm>
                  <a:off x="3851920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5" name="Jednakokračni trokut 14"/>
                <p:cNvSpPr/>
                <p:nvPr/>
              </p:nvSpPr>
              <p:spPr>
                <a:xfrm>
                  <a:off x="3131840" y="3212976"/>
                  <a:ext cx="720080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6" name="Jednakokračni trokut 15"/>
                <p:cNvSpPr/>
                <p:nvPr/>
              </p:nvSpPr>
              <p:spPr>
                <a:xfrm>
                  <a:off x="2699792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7" name="Jednakokračni trokut 16"/>
                <p:cNvSpPr/>
                <p:nvPr/>
              </p:nvSpPr>
              <p:spPr>
                <a:xfrm>
                  <a:off x="3851920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11" name="Zaobljeni pravokutnik 10"/>
              <p:cNvSpPr/>
              <p:nvPr/>
            </p:nvSpPr>
            <p:spPr>
              <a:xfrm>
                <a:off x="5220072" y="4437112"/>
                <a:ext cx="288032" cy="170546"/>
              </a:xfrm>
              <a:prstGeom prst="roundRect">
                <a:avLst/>
              </a:prstGeom>
              <a:gradFill>
                <a:gsLst>
                  <a:gs pos="79000">
                    <a:schemeClr val="accent6">
                      <a:lumMod val="75000"/>
                    </a:schemeClr>
                  </a:gs>
                  <a:gs pos="39000">
                    <a:srgbClr val="00B0F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" name="Elipsa 4"/>
            <p:cNvSpPr/>
            <p:nvPr/>
          </p:nvSpPr>
          <p:spPr>
            <a:xfrm>
              <a:off x="5625936" y="5092765"/>
              <a:ext cx="314216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4788024" y="5092765"/>
              <a:ext cx="314217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8" name="Grupa 17"/>
          <p:cNvGrpSpPr/>
          <p:nvPr/>
        </p:nvGrpSpPr>
        <p:grpSpPr>
          <a:xfrm>
            <a:off x="794616" y="169406"/>
            <a:ext cx="7516606" cy="5923064"/>
            <a:chOff x="1046450" y="301742"/>
            <a:chExt cx="7516606" cy="5923064"/>
          </a:xfrm>
        </p:grpSpPr>
        <p:sp>
          <p:nvSpPr>
            <p:cNvPr id="19" name="5-kraka zvijezda 18"/>
            <p:cNvSpPr/>
            <p:nvPr/>
          </p:nvSpPr>
          <p:spPr>
            <a:xfrm>
              <a:off x="6591066" y="69269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5-kraka zvijezda 19"/>
            <p:cNvSpPr/>
            <p:nvPr/>
          </p:nvSpPr>
          <p:spPr>
            <a:xfrm>
              <a:off x="4204219" y="4695393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5-kraka zvijezda 20"/>
            <p:cNvSpPr/>
            <p:nvPr/>
          </p:nvSpPr>
          <p:spPr>
            <a:xfrm>
              <a:off x="1046450" y="501317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5-kraka zvijezda 21"/>
            <p:cNvSpPr/>
            <p:nvPr/>
          </p:nvSpPr>
          <p:spPr>
            <a:xfrm>
              <a:off x="4893852" y="301742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4-kraka zvijezda 22"/>
            <p:cNvSpPr/>
            <p:nvPr/>
          </p:nvSpPr>
          <p:spPr>
            <a:xfrm>
              <a:off x="2771800" y="5445224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4-kraka zvijezda 23"/>
            <p:cNvSpPr/>
            <p:nvPr/>
          </p:nvSpPr>
          <p:spPr>
            <a:xfrm>
              <a:off x="7830728" y="1328262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4-kraka zvijezda 24"/>
            <p:cNvSpPr/>
            <p:nvPr/>
          </p:nvSpPr>
          <p:spPr>
            <a:xfrm>
              <a:off x="5858738" y="3915811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4-kraka zvijezda 25"/>
            <p:cNvSpPr/>
            <p:nvPr/>
          </p:nvSpPr>
          <p:spPr>
            <a:xfrm>
              <a:off x="7812360" y="3025768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98691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tx1"/>
            </a:gs>
            <a:gs pos="33000">
              <a:schemeClr val="tx2">
                <a:lumMod val="5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/>
          <p:cNvGrpSpPr/>
          <p:nvPr/>
        </p:nvGrpSpPr>
        <p:grpSpPr>
          <a:xfrm>
            <a:off x="413284" y="498733"/>
            <a:ext cx="3168352" cy="2448272"/>
            <a:chOff x="1421396" y="692696"/>
            <a:chExt cx="3168352" cy="2448272"/>
          </a:xfrm>
        </p:grpSpPr>
        <p:sp>
          <p:nvSpPr>
            <p:cNvPr id="2" name="Elipsa 1"/>
            <p:cNvSpPr/>
            <p:nvPr/>
          </p:nvSpPr>
          <p:spPr>
            <a:xfrm>
              <a:off x="1835696" y="692696"/>
              <a:ext cx="2339752" cy="2448272"/>
            </a:xfrm>
            <a:prstGeom prst="ellipse">
              <a:avLst/>
            </a:prstGeom>
            <a:gradFill>
              <a:gsLst>
                <a:gs pos="21000">
                  <a:srgbClr val="E9AC76"/>
                </a:gs>
                <a:gs pos="85000">
                  <a:schemeClr val="bg2"/>
                </a:gs>
                <a:gs pos="46000">
                  <a:schemeClr val="accent6">
                    <a:lumMod val="75000"/>
                  </a:schemeClr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Elipsa 2"/>
            <p:cNvSpPr/>
            <p:nvPr/>
          </p:nvSpPr>
          <p:spPr>
            <a:xfrm>
              <a:off x="1421396" y="1556792"/>
              <a:ext cx="3168352" cy="720080"/>
            </a:xfrm>
            <a:prstGeom prst="ellipse">
              <a:avLst/>
            </a:prstGeom>
            <a:gradFill>
              <a:gsLst>
                <a:gs pos="10000">
                  <a:schemeClr val="accent6">
                    <a:lumMod val="60000"/>
                    <a:lumOff val="40000"/>
                  </a:schemeClr>
                </a:gs>
                <a:gs pos="89000">
                  <a:schemeClr val="accent6">
                    <a:lumMod val="20000"/>
                    <a:lumOff val="80000"/>
                  </a:schemeClr>
                </a:gs>
                <a:gs pos="44000">
                  <a:schemeClr val="accent6">
                    <a:lumMod val="75000"/>
                  </a:schemeClr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24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Saturn</a:t>
              </a:r>
              <a:endParaRPr lang="hr-H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Grupa 6"/>
          <p:cNvGrpSpPr/>
          <p:nvPr/>
        </p:nvGrpSpPr>
        <p:grpSpPr>
          <a:xfrm>
            <a:off x="794616" y="169406"/>
            <a:ext cx="7516606" cy="5923064"/>
            <a:chOff x="1046450" y="301742"/>
            <a:chExt cx="7516606" cy="5923064"/>
          </a:xfrm>
        </p:grpSpPr>
        <p:sp>
          <p:nvSpPr>
            <p:cNvPr id="8" name="5-kraka zvijezda 7"/>
            <p:cNvSpPr/>
            <p:nvPr/>
          </p:nvSpPr>
          <p:spPr>
            <a:xfrm>
              <a:off x="6591066" y="69269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5-kraka zvijezda 8"/>
            <p:cNvSpPr/>
            <p:nvPr/>
          </p:nvSpPr>
          <p:spPr>
            <a:xfrm>
              <a:off x="4204219" y="4695393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5-kraka zvijezda 9"/>
            <p:cNvSpPr/>
            <p:nvPr/>
          </p:nvSpPr>
          <p:spPr>
            <a:xfrm>
              <a:off x="1046450" y="501317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5-kraka zvijezda 10"/>
            <p:cNvSpPr/>
            <p:nvPr/>
          </p:nvSpPr>
          <p:spPr>
            <a:xfrm>
              <a:off x="4893852" y="301742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4-kraka zvijezda 11"/>
            <p:cNvSpPr/>
            <p:nvPr/>
          </p:nvSpPr>
          <p:spPr>
            <a:xfrm>
              <a:off x="2771800" y="5445224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4-kraka zvijezda 12"/>
            <p:cNvSpPr/>
            <p:nvPr/>
          </p:nvSpPr>
          <p:spPr>
            <a:xfrm>
              <a:off x="7830728" y="1328262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4-kraka zvijezda 13"/>
            <p:cNvSpPr/>
            <p:nvPr/>
          </p:nvSpPr>
          <p:spPr>
            <a:xfrm>
              <a:off x="5858738" y="3915811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4-kraka zvijezda 14"/>
            <p:cNvSpPr/>
            <p:nvPr/>
          </p:nvSpPr>
          <p:spPr>
            <a:xfrm>
              <a:off x="7812360" y="3025768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6" name="Grupa 15"/>
          <p:cNvGrpSpPr/>
          <p:nvPr/>
        </p:nvGrpSpPr>
        <p:grpSpPr>
          <a:xfrm rot="14503619">
            <a:off x="4045277" y="1143854"/>
            <a:ext cx="1314827" cy="2721113"/>
            <a:chOff x="4788024" y="3698083"/>
            <a:chExt cx="1216244" cy="2721113"/>
          </a:xfrm>
        </p:grpSpPr>
        <p:grpSp>
          <p:nvGrpSpPr>
            <p:cNvPr id="17" name="Grupa 16"/>
            <p:cNvGrpSpPr/>
            <p:nvPr/>
          </p:nvGrpSpPr>
          <p:grpSpPr>
            <a:xfrm>
              <a:off x="4788024" y="3698083"/>
              <a:ext cx="1216244" cy="2721113"/>
              <a:chOff x="4788024" y="3698083"/>
              <a:chExt cx="1216244" cy="2721113"/>
            </a:xfrm>
          </p:grpSpPr>
          <p:sp>
            <p:nvSpPr>
              <p:cNvPr id="20" name="Znak munje 19"/>
              <p:cNvSpPr/>
              <p:nvPr/>
            </p:nvSpPr>
            <p:spPr>
              <a:xfrm>
                <a:off x="5703144" y="5877272"/>
                <a:ext cx="301124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1" name="Znak munje 20"/>
              <p:cNvSpPr/>
              <p:nvPr/>
            </p:nvSpPr>
            <p:spPr>
              <a:xfrm>
                <a:off x="5220072" y="5877272"/>
                <a:ext cx="483072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2" name="Znak munje 21"/>
              <p:cNvSpPr/>
              <p:nvPr/>
            </p:nvSpPr>
            <p:spPr>
              <a:xfrm>
                <a:off x="4828647" y="5877272"/>
                <a:ext cx="314217" cy="504056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23" name="Grupa 22"/>
              <p:cNvGrpSpPr/>
              <p:nvPr/>
            </p:nvGrpSpPr>
            <p:grpSpPr>
              <a:xfrm>
                <a:off x="4788024" y="3698083"/>
                <a:ext cx="1152128" cy="2304256"/>
                <a:chOff x="2699792" y="3212976"/>
                <a:chExt cx="1584176" cy="2736304"/>
              </a:xfrm>
            </p:grpSpPr>
            <p:sp>
              <p:nvSpPr>
                <p:cNvPr id="25" name="Pravokutnik 24"/>
                <p:cNvSpPr/>
                <p:nvPr/>
              </p:nvSpPr>
              <p:spPr>
                <a:xfrm>
                  <a:off x="2699792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6" name="Pravokutnik 25"/>
                <p:cNvSpPr/>
                <p:nvPr/>
              </p:nvSpPr>
              <p:spPr>
                <a:xfrm>
                  <a:off x="3131840" y="3789040"/>
                  <a:ext cx="720080" cy="216024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7" name="Pravokutnik 26"/>
                <p:cNvSpPr/>
                <p:nvPr/>
              </p:nvSpPr>
              <p:spPr>
                <a:xfrm>
                  <a:off x="3851920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8" name="Jednakokračni trokut 27"/>
                <p:cNvSpPr/>
                <p:nvPr/>
              </p:nvSpPr>
              <p:spPr>
                <a:xfrm>
                  <a:off x="3131840" y="3212976"/>
                  <a:ext cx="720080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9" name="Jednakokračni trokut 28"/>
                <p:cNvSpPr/>
                <p:nvPr/>
              </p:nvSpPr>
              <p:spPr>
                <a:xfrm>
                  <a:off x="2699792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0" name="Jednakokračni trokut 29"/>
                <p:cNvSpPr/>
                <p:nvPr/>
              </p:nvSpPr>
              <p:spPr>
                <a:xfrm>
                  <a:off x="3851920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24" name="Zaobljeni pravokutnik 23"/>
              <p:cNvSpPr/>
              <p:nvPr/>
            </p:nvSpPr>
            <p:spPr>
              <a:xfrm>
                <a:off x="5220072" y="4437112"/>
                <a:ext cx="288032" cy="170546"/>
              </a:xfrm>
              <a:prstGeom prst="roundRect">
                <a:avLst/>
              </a:prstGeom>
              <a:gradFill>
                <a:gsLst>
                  <a:gs pos="79000">
                    <a:schemeClr val="accent6">
                      <a:lumMod val="75000"/>
                    </a:schemeClr>
                  </a:gs>
                  <a:gs pos="39000">
                    <a:srgbClr val="00B0F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8" name="Elipsa 17"/>
            <p:cNvSpPr/>
            <p:nvPr/>
          </p:nvSpPr>
          <p:spPr>
            <a:xfrm>
              <a:off x="5625936" y="5092765"/>
              <a:ext cx="314216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Elipsa 18"/>
            <p:cNvSpPr/>
            <p:nvPr/>
          </p:nvSpPr>
          <p:spPr>
            <a:xfrm>
              <a:off x="4788024" y="5092765"/>
              <a:ext cx="314217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1368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tx1"/>
            </a:gs>
            <a:gs pos="33000">
              <a:schemeClr val="tx2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827584" y="188640"/>
            <a:ext cx="3168352" cy="3096344"/>
          </a:xfrm>
          <a:prstGeom prst="ellipse">
            <a:avLst/>
          </a:prstGeom>
          <a:gradFill flip="none" rotWithShape="1">
            <a:gsLst>
              <a:gs pos="74000">
                <a:schemeClr val="accent6">
                  <a:lumMod val="60000"/>
                  <a:lumOff val="40000"/>
                </a:schemeClr>
              </a:gs>
              <a:gs pos="53500">
                <a:schemeClr val="accent6">
                  <a:lumMod val="20000"/>
                  <a:lumOff val="80000"/>
                </a:schemeClr>
              </a:gs>
              <a:gs pos="33000">
                <a:schemeClr val="accent6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Venera</a:t>
            </a:r>
            <a:endParaRPr lang="hr-HR" sz="24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1085284" y="481240"/>
            <a:ext cx="7516606" cy="5923064"/>
            <a:chOff x="1046450" y="301742"/>
            <a:chExt cx="7516606" cy="5923064"/>
          </a:xfrm>
        </p:grpSpPr>
        <p:sp>
          <p:nvSpPr>
            <p:cNvPr id="4" name="5-kraka zvijezda 3"/>
            <p:cNvSpPr/>
            <p:nvPr/>
          </p:nvSpPr>
          <p:spPr>
            <a:xfrm>
              <a:off x="6591066" y="69269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5-kraka zvijezda 4"/>
            <p:cNvSpPr/>
            <p:nvPr/>
          </p:nvSpPr>
          <p:spPr>
            <a:xfrm>
              <a:off x="4204219" y="4695393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5-kraka zvijezda 5"/>
            <p:cNvSpPr/>
            <p:nvPr/>
          </p:nvSpPr>
          <p:spPr>
            <a:xfrm>
              <a:off x="1046450" y="501317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5-kraka zvijezda 6"/>
            <p:cNvSpPr/>
            <p:nvPr/>
          </p:nvSpPr>
          <p:spPr>
            <a:xfrm>
              <a:off x="4893852" y="301742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4-kraka zvijezda 7"/>
            <p:cNvSpPr/>
            <p:nvPr/>
          </p:nvSpPr>
          <p:spPr>
            <a:xfrm>
              <a:off x="2771800" y="5445224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4-kraka zvijezda 8"/>
            <p:cNvSpPr/>
            <p:nvPr/>
          </p:nvSpPr>
          <p:spPr>
            <a:xfrm>
              <a:off x="7830728" y="1328262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4-kraka zvijezda 9"/>
            <p:cNvSpPr/>
            <p:nvPr/>
          </p:nvSpPr>
          <p:spPr>
            <a:xfrm>
              <a:off x="5858738" y="3915811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4-kraka zvijezda 10"/>
            <p:cNvSpPr/>
            <p:nvPr/>
          </p:nvSpPr>
          <p:spPr>
            <a:xfrm>
              <a:off x="7812360" y="3025768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11"/>
          <p:cNvGrpSpPr/>
          <p:nvPr/>
        </p:nvGrpSpPr>
        <p:grpSpPr>
          <a:xfrm rot="20134006">
            <a:off x="4682953" y="1294346"/>
            <a:ext cx="1314827" cy="2721113"/>
            <a:chOff x="4788024" y="3698083"/>
            <a:chExt cx="1216244" cy="2721113"/>
          </a:xfrm>
        </p:grpSpPr>
        <p:grpSp>
          <p:nvGrpSpPr>
            <p:cNvPr id="13" name="Grupa 12"/>
            <p:cNvGrpSpPr/>
            <p:nvPr/>
          </p:nvGrpSpPr>
          <p:grpSpPr>
            <a:xfrm>
              <a:off x="4788024" y="3698083"/>
              <a:ext cx="1216244" cy="2721113"/>
              <a:chOff x="4788024" y="3698083"/>
              <a:chExt cx="1216244" cy="2721113"/>
            </a:xfrm>
          </p:grpSpPr>
          <p:sp>
            <p:nvSpPr>
              <p:cNvPr id="16" name="Znak munje 15"/>
              <p:cNvSpPr/>
              <p:nvPr/>
            </p:nvSpPr>
            <p:spPr>
              <a:xfrm>
                <a:off x="5703144" y="5877272"/>
                <a:ext cx="301124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7" name="Znak munje 16"/>
              <p:cNvSpPr/>
              <p:nvPr/>
            </p:nvSpPr>
            <p:spPr>
              <a:xfrm>
                <a:off x="5220072" y="5877272"/>
                <a:ext cx="483072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8" name="Znak munje 17"/>
              <p:cNvSpPr/>
              <p:nvPr/>
            </p:nvSpPr>
            <p:spPr>
              <a:xfrm>
                <a:off x="4828647" y="5877272"/>
                <a:ext cx="314217" cy="504056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19" name="Grupa 18"/>
              <p:cNvGrpSpPr/>
              <p:nvPr/>
            </p:nvGrpSpPr>
            <p:grpSpPr>
              <a:xfrm>
                <a:off x="4788024" y="3698083"/>
                <a:ext cx="1152128" cy="2304256"/>
                <a:chOff x="2699792" y="3212976"/>
                <a:chExt cx="1584176" cy="2736304"/>
              </a:xfrm>
            </p:grpSpPr>
            <p:sp>
              <p:nvSpPr>
                <p:cNvPr id="21" name="Pravokutnik 20"/>
                <p:cNvSpPr/>
                <p:nvPr/>
              </p:nvSpPr>
              <p:spPr>
                <a:xfrm>
                  <a:off x="2699792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2" name="Pravokutnik 21"/>
                <p:cNvSpPr/>
                <p:nvPr/>
              </p:nvSpPr>
              <p:spPr>
                <a:xfrm>
                  <a:off x="3131840" y="3789040"/>
                  <a:ext cx="720080" cy="216024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3" name="Pravokutnik 22"/>
                <p:cNvSpPr/>
                <p:nvPr/>
              </p:nvSpPr>
              <p:spPr>
                <a:xfrm>
                  <a:off x="3851920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4" name="Jednakokračni trokut 23"/>
                <p:cNvSpPr/>
                <p:nvPr/>
              </p:nvSpPr>
              <p:spPr>
                <a:xfrm>
                  <a:off x="3131840" y="3212976"/>
                  <a:ext cx="720080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5" name="Jednakokračni trokut 24"/>
                <p:cNvSpPr/>
                <p:nvPr/>
              </p:nvSpPr>
              <p:spPr>
                <a:xfrm>
                  <a:off x="2699792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6" name="Jednakokračni trokut 25"/>
                <p:cNvSpPr/>
                <p:nvPr/>
              </p:nvSpPr>
              <p:spPr>
                <a:xfrm>
                  <a:off x="3851920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20" name="Zaobljeni pravokutnik 19"/>
              <p:cNvSpPr/>
              <p:nvPr/>
            </p:nvSpPr>
            <p:spPr>
              <a:xfrm>
                <a:off x="5220072" y="4437112"/>
                <a:ext cx="288032" cy="170546"/>
              </a:xfrm>
              <a:prstGeom prst="roundRect">
                <a:avLst/>
              </a:prstGeom>
              <a:gradFill>
                <a:gsLst>
                  <a:gs pos="79000">
                    <a:schemeClr val="accent6">
                      <a:lumMod val="75000"/>
                    </a:schemeClr>
                  </a:gs>
                  <a:gs pos="39000">
                    <a:srgbClr val="00B0F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4" name="Elipsa 13"/>
            <p:cNvSpPr/>
            <p:nvPr/>
          </p:nvSpPr>
          <p:spPr>
            <a:xfrm>
              <a:off x="5625936" y="5092765"/>
              <a:ext cx="314216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Elipsa 14"/>
            <p:cNvSpPr/>
            <p:nvPr/>
          </p:nvSpPr>
          <p:spPr>
            <a:xfrm>
              <a:off x="4788024" y="5092765"/>
              <a:ext cx="314217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2587918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tx1"/>
            </a:gs>
            <a:gs pos="33000">
              <a:schemeClr val="tx2">
                <a:lumMod val="50000"/>
              </a:schemeClr>
            </a:gs>
          </a:gsLst>
          <a:lin ang="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683568" y="548680"/>
            <a:ext cx="3456384" cy="3240360"/>
          </a:xfrm>
          <a:prstGeom prst="ellipse">
            <a:avLst/>
          </a:prstGeom>
          <a:gradFill flip="none" rotWithShape="1">
            <a:gsLst>
              <a:gs pos="74000">
                <a:schemeClr val="bg1">
                  <a:lumMod val="50000"/>
                </a:schemeClr>
              </a:gs>
              <a:gs pos="33000">
                <a:schemeClr val="bg1">
                  <a:lumMod val="6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Uran</a:t>
            </a:r>
            <a:endParaRPr lang="hr-HR" sz="2400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a 2"/>
          <p:cNvGrpSpPr/>
          <p:nvPr/>
        </p:nvGrpSpPr>
        <p:grpSpPr>
          <a:xfrm rot="20134006">
            <a:off x="4700391" y="785663"/>
            <a:ext cx="1314827" cy="2721113"/>
            <a:chOff x="4788024" y="3698083"/>
            <a:chExt cx="1216244" cy="2721113"/>
          </a:xfrm>
        </p:grpSpPr>
        <p:grpSp>
          <p:nvGrpSpPr>
            <p:cNvPr id="4" name="Grupa 3"/>
            <p:cNvGrpSpPr/>
            <p:nvPr/>
          </p:nvGrpSpPr>
          <p:grpSpPr>
            <a:xfrm>
              <a:off x="4788024" y="3698083"/>
              <a:ext cx="1216244" cy="2721113"/>
              <a:chOff x="4788024" y="3698083"/>
              <a:chExt cx="1216244" cy="2721113"/>
            </a:xfrm>
          </p:grpSpPr>
          <p:sp>
            <p:nvSpPr>
              <p:cNvPr id="7" name="Znak munje 6"/>
              <p:cNvSpPr/>
              <p:nvPr/>
            </p:nvSpPr>
            <p:spPr>
              <a:xfrm>
                <a:off x="5703144" y="5877272"/>
                <a:ext cx="301124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Znak munje 7"/>
              <p:cNvSpPr/>
              <p:nvPr/>
            </p:nvSpPr>
            <p:spPr>
              <a:xfrm>
                <a:off x="5220072" y="5877272"/>
                <a:ext cx="483072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Znak munje 8"/>
              <p:cNvSpPr/>
              <p:nvPr/>
            </p:nvSpPr>
            <p:spPr>
              <a:xfrm>
                <a:off x="4828647" y="5877272"/>
                <a:ext cx="314217" cy="504056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10" name="Grupa 9"/>
              <p:cNvGrpSpPr/>
              <p:nvPr/>
            </p:nvGrpSpPr>
            <p:grpSpPr>
              <a:xfrm>
                <a:off x="4788024" y="3698083"/>
                <a:ext cx="1152128" cy="2304256"/>
                <a:chOff x="2699792" y="3212976"/>
                <a:chExt cx="1584176" cy="2736304"/>
              </a:xfrm>
            </p:grpSpPr>
            <p:sp>
              <p:nvSpPr>
                <p:cNvPr id="12" name="Pravokutnik 11"/>
                <p:cNvSpPr/>
                <p:nvPr/>
              </p:nvSpPr>
              <p:spPr>
                <a:xfrm>
                  <a:off x="2699792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3" name="Pravokutnik 12"/>
                <p:cNvSpPr/>
                <p:nvPr/>
              </p:nvSpPr>
              <p:spPr>
                <a:xfrm>
                  <a:off x="3131840" y="3789040"/>
                  <a:ext cx="720080" cy="216024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4" name="Pravokutnik 13"/>
                <p:cNvSpPr/>
                <p:nvPr/>
              </p:nvSpPr>
              <p:spPr>
                <a:xfrm>
                  <a:off x="3851920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5" name="Jednakokračni trokut 14"/>
                <p:cNvSpPr/>
                <p:nvPr/>
              </p:nvSpPr>
              <p:spPr>
                <a:xfrm>
                  <a:off x="3131840" y="3212976"/>
                  <a:ext cx="720080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6" name="Jednakokračni trokut 15"/>
                <p:cNvSpPr/>
                <p:nvPr/>
              </p:nvSpPr>
              <p:spPr>
                <a:xfrm>
                  <a:off x="2699792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7" name="Jednakokračni trokut 16"/>
                <p:cNvSpPr/>
                <p:nvPr/>
              </p:nvSpPr>
              <p:spPr>
                <a:xfrm>
                  <a:off x="3851920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11" name="Zaobljeni pravokutnik 10"/>
              <p:cNvSpPr/>
              <p:nvPr/>
            </p:nvSpPr>
            <p:spPr>
              <a:xfrm>
                <a:off x="5220072" y="4437112"/>
                <a:ext cx="288032" cy="170546"/>
              </a:xfrm>
              <a:prstGeom prst="roundRect">
                <a:avLst/>
              </a:prstGeom>
              <a:gradFill>
                <a:gsLst>
                  <a:gs pos="79000">
                    <a:schemeClr val="accent6">
                      <a:lumMod val="75000"/>
                    </a:schemeClr>
                  </a:gs>
                  <a:gs pos="39000">
                    <a:srgbClr val="00B0F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" name="Elipsa 4"/>
            <p:cNvSpPr/>
            <p:nvPr/>
          </p:nvSpPr>
          <p:spPr>
            <a:xfrm>
              <a:off x="5625936" y="5092765"/>
              <a:ext cx="314216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4788024" y="5092765"/>
              <a:ext cx="314217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8" name="Grupa 17"/>
          <p:cNvGrpSpPr/>
          <p:nvPr/>
        </p:nvGrpSpPr>
        <p:grpSpPr>
          <a:xfrm>
            <a:off x="1069383" y="180874"/>
            <a:ext cx="7516606" cy="5923064"/>
            <a:chOff x="1046450" y="301742"/>
            <a:chExt cx="7516606" cy="5923064"/>
          </a:xfrm>
        </p:grpSpPr>
        <p:sp>
          <p:nvSpPr>
            <p:cNvPr id="19" name="5-kraka zvijezda 18"/>
            <p:cNvSpPr/>
            <p:nvPr/>
          </p:nvSpPr>
          <p:spPr>
            <a:xfrm>
              <a:off x="6591066" y="69269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5-kraka zvijezda 19"/>
            <p:cNvSpPr/>
            <p:nvPr/>
          </p:nvSpPr>
          <p:spPr>
            <a:xfrm>
              <a:off x="4204219" y="4695393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5-kraka zvijezda 20"/>
            <p:cNvSpPr/>
            <p:nvPr/>
          </p:nvSpPr>
          <p:spPr>
            <a:xfrm>
              <a:off x="1046450" y="501317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5-kraka zvijezda 21"/>
            <p:cNvSpPr/>
            <p:nvPr/>
          </p:nvSpPr>
          <p:spPr>
            <a:xfrm>
              <a:off x="4893852" y="301742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4-kraka zvijezda 22"/>
            <p:cNvSpPr/>
            <p:nvPr/>
          </p:nvSpPr>
          <p:spPr>
            <a:xfrm>
              <a:off x="2771800" y="5445224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4-kraka zvijezda 23"/>
            <p:cNvSpPr/>
            <p:nvPr/>
          </p:nvSpPr>
          <p:spPr>
            <a:xfrm>
              <a:off x="7830728" y="1328262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4-kraka zvijezda 24"/>
            <p:cNvSpPr/>
            <p:nvPr/>
          </p:nvSpPr>
          <p:spPr>
            <a:xfrm>
              <a:off x="5858738" y="3915811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4-kraka zvijezda 25"/>
            <p:cNvSpPr/>
            <p:nvPr/>
          </p:nvSpPr>
          <p:spPr>
            <a:xfrm>
              <a:off x="7812360" y="3025768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37433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tx2">
                <a:lumMod val="20000"/>
                <a:lumOff val="80000"/>
              </a:schemeClr>
            </a:gs>
            <a:gs pos="53500">
              <a:schemeClr val="tx2">
                <a:lumMod val="60000"/>
                <a:lumOff val="40000"/>
              </a:schemeClr>
            </a:gs>
            <a:gs pos="33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5689"/>
              </p:ext>
            </p:extLst>
          </p:nvPr>
        </p:nvGraphicFramePr>
        <p:xfrm>
          <a:off x="827584" y="205783"/>
          <a:ext cx="7992888" cy="6483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4032448"/>
              </a:tblGrid>
              <a:tr h="438735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Planeti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Opis</a:t>
                      </a:r>
                      <a:endParaRPr lang="hr-HR" dirty="0"/>
                    </a:p>
                  </a:txBody>
                  <a:tcPr/>
                </a:tc>
              </a:tr>
              <a:tr h="641775"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Mjesec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Mjesec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je </a:t>
                      </a:r>
                      <a:r>
                        <a:rPr lang="hr-H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Zemljin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hr-H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prirodni </a:t>
                      </a:r>
                      <a:r>
                        <a:rPr lang="hr-H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satelit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i ujedno najbliže </a:t>
                      </a:r>
                      <a:r>
                        <a:rPr lang="hr-H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nebesko tijelo.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41775">
                <a:tc>
                  <a:txBody>
                    <a:bodyPr/>
                    <a:lstStyle/>
                    <a:p>
                      <a:pPr algn="l"/>
                      <a:r>
                        <a:rPr lang="hr-HR" sz="3200" dirty="0" smtClean="0"/>
                        <a:t>Mars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Mars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je četvrti </a:t>
                      </a:r>
                      <a:r>
                        <a:rPr lang="hr-H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planet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po udaljenosti od </a:t>
                      </a:r>
                      <a:r>
                        <a:rPr lang="hr-H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Sunca.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41775"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Merkur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Merkur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je </a:t>
                      </a:r>
                      <a:r>
                        <a:rPr lang="hr-H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planet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najbliži </a:t>
                      </a:r>
                      <a:r>
                        <a:rPr lang="hr-H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Suncu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vrlo izdužene </a:t>
                      </a:r>
                      <a:r>
                        <a:rPr lang="hr-H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staze.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42921"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Zemlja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Zemlja</a:t>
                      </a:r>
                      <a:r>
                        <a:rPr lang="vi-V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je treći </a:t>
                      </a:r>
                      <a:r>
                        <a:rPr lang="vi-V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planet</a:t>
                      </a:r>
                      <a:r>
                        <a:rPr lang="vi-V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po redoslijedu udaljenosti od </a:t>
                      </a:r>
                      <a:r>
                        <a:rPr lang="vi-V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Sunca</a:t>
                      </a:r>
                      <a:r>
                        <a:rPr lang="vi-V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41775">
                <a:tc>
                  <a:txBody>
                    <a:bodyPr/>
                    <a:lstStyle/>
                    <a:p>
                      <a:r>
                        <a:rPr lang="hr-HR" sz="3200" dirty="0" err="1" smtClean="0"/>
                        <a:t>Pluton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Pluton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je drugi po veličini </a:t>
                      </a:r>
                      <a:r>
                        <a:rPr lang="hr-H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patuljasti </a:t>
                      </a:r>
                      <a:r>
                        <a:rPr lang="hr-H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planet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hr-H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Sunčeva sustava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iza </a:t>
                      </a:r>
                      <a:r>
                        <a:rPr lang="hr-HR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Eride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75679"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Jupiter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Jupiter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je </a:t>
                      </a:r>
                      <a:r>
                        <a:rPr lang="hr-H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planet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s najvećim </a:t>
                      </a:r>
                      <a:r>
                        <a:rPr lang="hr-H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promjerom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i najvećom </a:t>
                      </a:r>
                      <a:r>
                        <a:rPr lang="hr-H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masom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u </a:t>
                      </a:r>
                      <a:r>
                        <a:rPr lang="hr-H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Sunčevu sustavu.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6728"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Saturn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Saturn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je šesti </a:t>
                      </a:r>
                      <a:r>
                        <a:rPr lang="hr-H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planet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u </a:t>
                      </a:r>
                      <a:r>
                        <a:rPr lang="hr-HR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Sunčevu sustavu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6728"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Uran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Uran</a:t>
                      </a:r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je sedmi po redu </a:t>
                      </a:r>
                      <a:r>
                        <a:rPr lang="pl-PL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planet</a:t>
                      </a:r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od </a:t>
                      </a:r>
                      <a:r>
                        <a:rPr lang="pl-PL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Sunca.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6728">
                <a:tc>
                  <a:txBody>
                    <a:bodyPr/>
                    <a:lstStyle/>
                    <a:p>
                      <a:r>
                        <a:rPr lang="hr-HR" sz="3200" dirty="0" smtClean="0"/>
                        <a:t>Venera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Venera</a:t>
                      </a:r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je drugi </a:t>
                      </a:r>
                      <a:r>
                        <a:rPr lang="pl-PL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planet</a:t>
                      </a:r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po udaljenosti od </a:t>
                      </a:r>
                      <a:r>
                        <a:rPr lang="pl-PL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Sunca.</a:t>
                      </a:r>
                      <a:endParaRPr lang="hr-H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upa 2"/>
          <p:cNvGrpSpPr/>
          <p:nvPr/>
        </p:nvGrpSpPr>
        <p:grpSpPr>
          <a:xfrm>
            <a:off x="3706579" y="708672"/>
            <a:ext cx="517926" cy="507640"/>
            <a:chOff x="755576" y="1328262"/>
            <a:chExt cx="2842895" cy="2736304"/>
          </a:xfrm>
          <a:gradFill>
            <a:gsLst>
              <a:gs pos="34000">
                <a:schemeClr val="tx1">
                  <a:lumMod val="85000"/>
                  <a:lumOff val="15000"/>
                </a:schemeClr>
              </a:gs>
              <a:gs pos="78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</p:grpSpPr>
        <p:sp>
          <p:nvSpPr>
            <p:cNvPr id="4" name="Elipsa 3"/>
            <p:cNvSpPr/>
            <p:nvPr/>
          </p:nvSpPr>
          <p:spPr>
            <a:xfrm>
              <a:off x="755576" y="1328262"/>
              <a:ext cx="2842895" cy="273630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Elipsa 4"/>
            <p:cNvSpPr/>
            <p:nvPr/>
          </p:nvSpPr>
          <p:spPr>
            <a:xfrm>
              <a:off x="1510239" y="1556793"/>
              <a:ext cx="1008112" cy="720080"/>
            </a:xfrm>
            <a:prstGeom prst="ellipse">
              <a:avLst/>
            </a:prstGeom>
            <a:gradFill>
              <a:gsLst>
                <a:gs pos="67000">
                  <a:schemeClr val="bg1">
                    <a:lumMod val="50000"/>
                  </a:schemeClr>
                </a:gs>
                <a:gs pos="42000">
                  <a:schemeClr val="tx1">
                    <a:lumMod val="75000"/>
                    <a:lumOff val="25000"/>
                  </a:schemeClr>
                </a:gs>
                <a:gs pos="8000">
                  <a:schemeClr val="tx1"/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1691680" y="1718053"/>
              <a:ext cx="144016" cy="198780"/>
            </a:xfrm>
            <a:prstGeom prst="ellipse">
              <a:avLst/>
            </a:prstGeom>
            <a:gradFill>
              <a:gsLst>
                <a:gs pos="67000">
                  <a:schemeClr val="bg1">
                    <a:lumMod val="50000"/>
                  </a:schemeClr>
                </a:gs>
                <a:gs pos="42000">
                  <a:schemeClr val="tx1">
                    <a:lumMod val="75000"/>
                    <a:lumOff val="25000"/>
                  </a:schemeClr>
                </a:gs>
                <a:gs pos="8000">
                  <a:schemeClr val="tx1"/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Elipsa 6"/>
            <p:cNvSpPr/>
            <p:nvPr/>
          </p:nvSpPr>
          <p:spPr>
            <a:xfrm>
              <a:off x="2014295" y="1718053"/>
              <a:ext cx="397465" cy="389791"/>
            </a:xfrm>
            <a:prstGeom prst="ellipse">
              <a:avLst/>
            </a:prstGeom>
            <a:gradFill>
              <a:gsLst>
                <a:gs pos="67000">
                  <a:schemeClr val="bg1">
                    <a:lumMod val="50000"/>
                  </a:schemeClr>
                </a:gs>
                <a:gs pos="42000">
                  <a:schemeClr val="tx1">
                    <a:lumMod val="75000"/>
                    <a:lumOff val="25000"/>
                  </a:schemeClr>
                </a:gs>
                <a:gs pos="8000">
                  <a:schemeClr val="tx1"/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Elipsa 7"/>
            <p:cNvSpPr/>
            <p:nvPr/>
          </p:nvSpPr>
          <p:spPr>
            <a:xfrm>
              <a:off x="1369065" y="2492896"/>
              <a:ext cx="1330727" cy="792088"/>
            </a:xfrm>
            <a:prstGeom prst="ellipse">
              <a:avLst/>
            </a:prstGeom>
            <a:gradFill>
              <a:gsLst>
                <a:gs pos="67000">
                  <a:schemeClr val="bg1">
                    <a:lumMod val="50000"/>
                  </a:schemeClr>
                </a:gs>
                <a:gs pos="42000">
                  <a:schemeClr val="tx1">
                    <a:lumMod val="75000"/>
                    <a:lumOff val="25000"/>
                  </a:schemeClr>
                </a:gs>
                <a:gs pos="8000">
                  <a:schemeClr val="tx1"/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Elipsa 8"/>
            <p:cNvSpPr/>
            <p:nvPr/>
          </p:nvSpPr>
          <p:spPr>
            <a:xfrm>
              <a:off x="1530372" y="2617743"/>
              <a:ext cx="682655" cy="542393"/>
            </a:xfrm>
            <a:prstGeom prst="ellipse">
              <a:avLst/>
            </a:prstGeom>
            <a:gradFill>
              <a:gsLst>
                <a:gs pos="67000">
                  <a:schemeClr val="bg1">
                    <a:lumMod val="50000"/>
                  </a:schemeClr>
                </a:gs>
                <a:gs pos="42000">
                  <a:schemeClr val="tx1">
                    <a:lumMod val="75000"/>
                    <a:lumOff val="25000"/>
                  </a:schemeClr>
                </a:gs>
                <a:gs pos="8000">
                  <a:schemeClr val="tx1"/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Elipsa 9"/>
            <p:cNvSpPr/>
            <p:nvPr/>
          </p:nvSpPr>
          <p:spPr>
            <a:xfrm>
              <a:off x="2699792" y="2107844"/>
              <a:ext cx="576064" cy="385052"/>
            </a:xfrm>
            <a:prstGeom prst="ellipse">
              <a:avLst/>
            </a:prstGeom>
            <a:gradFill>
              <a:gsLst>
                <a:gs pos="67000">
                  <a:schemeClr val="bg1">
                    <a:lumMod val="50000"/>
                  </a:schemeClr>
                </a:gs>
                <a:gs pos="42000">
                  <a:schemeClr val="tx1">
                    <a:lumMod val="75000"/>
                    <a:lumOff val="25000"/>
                  </a:schemeClr>
                </a:gs>
                <a:gs pos="8000">
                  <a:schemeClr val="tx1"/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3724988" y="1294146"/>
            <a:ext cx="517926" cy="552432"/>
            <a:chOff x="1403648" y="1595949"/>
            <a:chExt cx="2448272" cy="2376264"/>
          </a:xfrm>
        </p:grpSpPr>
        <p:sp>
          <p:nvSpPr>
            <p:cNvPr id="13" name="Elipsa 12"/>
            <p:cNvSpPr/>
            <p:nvPr/>
          </p:nvSpPr>
          <p:spPr>
            <a:xfrm>
              <a:off x="1403648" y="1595949"/>
              <a:ext cx="2448272" cy="2376264"/>
            </a:xfrm>
            <a:prstGeom prst="ellipse">
              <a:avLst/>
            </a:prstGeom>
            <a:gradFill flip="none" rotWithShape="1">
              <a:gsLst>
                <a:gs pos="67000">
                  <a:srgbClr val="FF0000"/>
                </a:gs>
                <a:gs pos="42000">
                  <a:srgbClr val="800000"/>
                </a:gs>
                <a:gs pos="11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Elipsa 13"/>
            <p:cNvSpPr/>
            <p:nvPr/>
          </p:nvSpPr>
          <p:spPr>
            <a:xfrm>
              <a:off x="2051720" y="2060848"/>
              <a:ext cx="792088" cy="792088"/>
            </a:xfrm>
            <a:prstGeom prst="ellipse">
              <a:avLst/>
            </a:prstGeom>
            <a:gradFill>
              <a:gsLst>
                <a:gs pos="67000">
                  <a:srgbClr val="FF0000"/>
                </a:gs>
                <a:gs pos="42000">
                  <a:srgbClr val="800000"/>
                </a:gs>
                <a:gs pos="8000">
                  <a:schemeClr val="tx1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Elipsa 14"/>
            <p:cNvSpPr/>
            <p:nvPr/>
          </p:nvSpPr>
          <p:spPr>
            <a:xfrm>
              <a:off x="2195736" y="2204864"/>
              <a:ext cx="252028" cy="252028"/>
            </a:xfrm>
            <a:prstGeom prst="ellipse">
              <a:avLst/>
            </a:prstGeom>
            <a:gradFill>
              <a:gsLst>
                <a:gs pos="67000">
                  <a:srgbClr val="FF0000"/>
                </a:gs>
                <a:gs pos="42000">
                  <a:srgbClr val="800000"/>
                </a:gs>
                <a:gs pos="8000">
                  <a:schemeClr val="tx1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Elipsa 15"/>
            <p:cNvSpPr/>
            <p:nvPr/>
          </p:nvSpPr>
          <p:spPr>
            <a:xfrm>
              <a:off x="2447764" y="2564904"/>
              <a:ext cx="180020" cy="180020"/>
            </a:xfrm>
            <a:prstGeom prst="ellipse">
              <a:avLst/>
            </a:prstGeom>
            <a:gradFill>
              <a:gsLst>
                <a:gs pos="67000">
                  <a:srgbClr val="FF0000"/>
                </a:gs>
                <a:gs pos="42000">
                  <a:srgbClr val="800000"/>
                </a:gs>
                <a:gs pos="8000">
                  <a:schemeClr val="tx1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Elipsa 16"/>
            <p:cNvSpPr/>
            <p:nvPr/>
          </p:nvSpPr>
          <p:spPr>
            <a:xfrm rot="20363591">
              <a:off x="2523091" y="3501008"/>
              <a:ext cx="720080" cy="216024"/>
            </a:xfrm>
            <a:prstGeom prst="ellipse">
              <a:avLst/>
            </a:prstGeom>
            <a:gradFill flip="none" rotWithShape="1">
              <a:gsLst>
                <a:gs pos="67000">
                  <a:srgbClr val="FF0000"/>
                </a:gs>
                <a:gs pos="42000">
                  <a:srgbClr val="800000"/>
                </a:gs>
                <a:gs pos="8000">
                  <a:schemeClr val="tx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Elipsa 17"/>
            <p:cNvSpPr/>
            <p:nvPr/>
          </p:nvSpPr>
          <p:spPr>
            <a:xfrm>
              <a:off x="2987824" y="1916832"/>
              <a:ext cx="360040" cy="288032"/>
            </a:xfrm>
            <a:prstGeom prst="ellipse">
              <a:avLst/>
            </a:prstGeom>
            <a:gradFill flip="none" rotWithShape="1">
              <a:gsLst>
                <a:gs pos="67000">
                  <a:srgbClr val="FF0000"/>
                </a:gs>
                <a:gs pos="42000">
                  <a:srgbClr val="800000"/>
                </a:gs>
                <a:gs pos="8000">
                  <a:schemeClr val="tx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Elipsa 18"/>
            <p:cNvSpPr/>
            <p:nvPr/>
          </p:nvSpPr>
          <p:spPr>
            <a:xfrm>
              <a:off x="3391800" y="2532053"/>
              <a:ext cx="216024" cy="504056"/>
            </a:xfrm>
            <a:prstGeom prst="ellipse">
              <a:avLst/>
            </a:prstGeom>
            <a:gradFill flip="none" rotWithShape="1">
              <a:gsLst>
                <a:gs pos="67000">
                  <a:srgbClr val="FF0000"/>
                </a:gs>
                <a:gs pos="42000">
                  <a:srgbClr val="800000"/>
                </a:gs>
                <a:gs pos="8000">
                  <a:schemeClr val="tx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3712987" y="1948724"/>
            <a:ext cx="595664" cy="539016"/>
            <a:chOff x="1275754" y="967148"/>
            <a:chExt cx="2808312" cy="2592288"/>
          </a:xfrm>
        </p:grpSpPr>
        <p:sp>
          <p:nvSpPr>
            <p:cNvPr id="21" name="Elipsa 20"/>
            <p:cNvSpPr/>
            <p:nvPr/>
          </p:nvSpPr>
          <p:spPr>
            <a:xfrm>
              <a:off x="1275754" y="967148"/>
              <a:ext cx="2808312" cy="2592288"/>
            </a:xfrm>
            <a:prstGeom prst="ellipse">
              <a:avLst/>
            </a:prstGeom>
            <a:gradFill>
              <a:gsLst>
                <a:gs pos="82000">
                  <a:srgbClr val="404040"/>
                </a:gs>
                <a:gs pos="82000">
                  <a:schemeClr val="tx1"/>
                </a:gs>
                <a:gs pos="34000">
                  <a:schemeClr val="bg1">
                    <a:lumMod val="5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Elipsa 21"/>
            <p:cNvSpPr/>
            <p:nvPr/>
          </p:nvSpPr>
          <p:spPr>
            <a:xfrm>
              <a:off x="1691680" y="1533179"/>
              <a:ext cx="1296144" cy="551786"/>
            </a:xfrm>
            <a:prstGeom prst="ellipse">
              <a:avLst/>
            </a:prstGeom>
            <a:gradFill flip="none" rotWithShape="1">
              <a:gsLst>
                <a:gs pos="82000">
                  <a:srgbClr val="404040"/>
                </a:gs>
                <a:gs pos="0">
                  <a:schemeClr val="tx1"/>
                </a:gs>
                <a:gs pos="34000">
                  <a:schemeClr val="bg1">
                    <a:lumMod val="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2014295" y="2263292"/>
              <a:ext cx="665615" cy="642077"/>
            </a:xfrm>
            <a:prstGeom prst="ellipse">
              <a:avLst/>
            </a:prstGeom>
            <a:gradFill flip="none" rotWithShape="1">
              <a:gsLst>
                <a:gs pos="82000">
                  <a:srgbClr val="404040"/>
                </a:gs>
                <a:gs pos="0">
                  <a:schemeClr val="tx1"/>
                </a:gs>
                <a:gs pos="34000">
                  <a:schemeClr val="bg1">
                    <a:lumMod val="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Elipsa 23"/>
            <p:cNvSpPr/>
            <p:nvPr/>
          </p:nvSpPr>
          <p:spPr>
            <a:xfrm>
              <a:off x="2126963" y="2360117"/>
              <a:ext cx="428813" cy="178038"/>
            </a:xfrm>
            <a:prstGeom prst="ellipse">
              <a:avLst/>
            </a:prstGeom>
            <a:gradFill flip="none" rotWithShape="1">
              <a:gsLst>
                <a:gs pos="82000">
                  <a:srgbClr val="404040"/>
                </a:gs>
                <a:gs pos="0">
                  <a:schemeClr val="tx1"/>
                </a:gs>
                <a:gs pos="34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>
              <a:off x="2993964" y="2084965"/>
              <a:ext cx="832779" cy="914235"/>
            </a:xfrm>
            <a:prstGeom prst="ellipse">
              <a:avLst/>
            </a:prstGeom>
            <a:gradFill flip="none" rotWithShape="1">
              <a:gsLst>
                <a:gs pos="82000">
                  <a:srgbClr val="404040"/>
                </a:gs>
                <a:gs pos="0">
                  <a:schemeClr val="tx1"/>
                </a:gs>
                <a:gs pos="34000">
                  <a:schemeClr val="bg1">
                    <a:lumMod val="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25"/>
          <p:cNvGrpSpPr/>
          <p:nvPr/>
        </p:nvGrpSpPr>
        <p:grpSpPr>
          <a:xfrm>
            <a:off x="3742602" y="2605571"/>
            <a:ext cx="545393" cy="561434"/>
            <a:chOff x="1011508" y="1556792"/>
            <a:chExt cx="3168352" cy="3096344"/>
          </a:xfrm>
        </p:grpSpPr>
        <p:sp>
          <p:nvSpPr>
            <p:cNvPr id="27" name="Elipsa 26"/>
            <p:cNvSpPr/>
            <p:nvPr/>
          </p:nvSpPr>
          <p:spPr>
            <a:xfrm>
              <a:off x="1011508" y="1556792"/>
              <a:ext cx="3168352" cy="309634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2667692" y="2132856"/>
              <a:ext cx="1512168" cy="2232248"/>
            </a:xfrm>
            <a:prstGeom prst="clou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1043608" y="2085187"/>
              <a:ext cx="1413507" cy="1548172"/>
            </a:xfrm>
            <a:prstGeom prst="clou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 </a:t>
              </a:r>
              <a:endParaRPr lang="hr-HR" dirty="0"/>
            </a:p>
          </p:txBody>
        </p:sp>
        <p:sp>
          <p:nvSpPr>
            <p:cNvPr id="30" name="Oblak 29"/>
            <p:cNvSpPr/>
            <p:nvPr/>
          </p:nvSpPr>
          <p:spPr>
            <a:xfrm>
              <a:off x="1354317" y="2708920"/>
              <a:ext cx="792087" cy="1656184"/>
            </a:xfrm>
            <a:prstGeom prst="clou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2146404" y="1556792"/>
              <a:ext cx="913428" cy="360040"/>
            </a:xfrm>
            <a:prstGeom prst="clou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2" name="Elipsa 31"/>
          <p:cNvSpPr/>
          <p:nvPr/>
        </p:nvSpPr>
        <p:spPr>
          <a:xfrm>
            <a:off x="3737406" y="3255461"/>
            <a:ext cx="552777" cy="582231"/>
          </a:xfrm>
          <a:prstGeom prst="ellipse">
            <a:avLst/>
          </a:prstGeom>
          <a:gradFill>
            <a:gsLst>
              <a:gs pos="26000">
                <a:schemeClr val="accent6">
                  <a:lumMod val="50000"/>
                </a:schemeClr>
              </a:gs>
              <a:gs pos="67000">
                <a:schemeClr val="accent6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 b="1" u="sng" dirty="0">
              <a:latin typeface="Algerian" panose="04020705040A02060702" pitchFamily="82" charset="0"/>
            </a:endParaRPr>
          </a:p>
        </p:txBody>
      </p:sp>
      <p:sp>
        <p:nvSpPr>
          <p:cNvPr id="33" name="Elipsa 32"/>
          <p:cNvSpPr/>
          <p:nvPr/>
        </p:nvSpPr>
        <p:spPr>
          <a:xfrm>
            <a:off x="3746884" y="4105175"/>
            <a:ext cx="565617" cy="488334"/>
          </a:xfrm>
          <a:prstGeom prst="ellipse">
            <a:avLst/>
          </a:prstGeom>
          <a:gradFill flip="none" rotWithShape="1">
            <a:gsLst>
              <a:gs pos="91000">
                <a:schemeClr val="accent6">
                  <a:lumMod val="50000"/>
                </a:schemeClr>
              </a:gs>
              <a:gs pos="66000">
                <a:schemeClr val="accent6">
                  <a:lumMod val="60000"/>
                  <a:lumOff val="40000"/>
                </a:schemeClr>
              </a:gs>
              <a:gs pos="7000">
                <a:schemeClr val="accent6">
                  <a:lumMod val="50000"/>
                </a:schemeClr>
              </a:gs>
              <a:gs pos="52000">
                <a:schemeClr val="accent6">
                  <a:lumMod val="75000"/>
                </a:schemeClr>
              </a:gs>
              <a:gs pos="33000">
                <a:schemeClr val="accent6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2400" b="1" i="1" dirty="0">
              <a:solidFill>
                <a:srgbClr val="0070C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pSp>
        <p:nvGrpSpPr>
          <p:cNvPr id="34" name="Grupa 33"/>
          <p:cNvGrpSpPr/>
          <p:nvPr/>
        </p:nvGrpSpPr>
        <p:grpSpPr>
          <a:xfrm>
            <a:off x="3700347" y="4850934"/>
            <a:ext cx="620943" cy="432006"/>
            <a:chOff x="1421396" y="692696"/>
            <a:chExt cx="3168352" cy="2448272"/>
          </a:xfrm>
        </p:grpSpPr>
        <p:sp>
          <p:nvSpPr>
            <p:cNvPr id="35" name="Elipsa 34"/>
            <p:cNvSpPr/>
            <p:nvPr/>
          </p:nvSpPr>
          <p:spPr>
            <a:xfrm>
              <a:off x="1835696" y="692696"/>
              <a:ext cx="2339752" cy="2448272"/>
            </a:xfrm>
            <a:prstGeom prst="ellipse">
              <a:avLst/>
            </a:prstGeom>
            <a:gradFill>
              <a:gsLst>
                <a:gs pos="21000">
                  <a:srgbClr val="E9AC76"/>
                </a:gs>
                <a:gs pos="85000">
                  <a:schemeClr val="bg2"/>
                </a:gs>
                <a:gs pos="46000">
                  <a:schemeClr val="accent6">
                    <a:lumMod val="75000"/>
                  </a:schemeClr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Elipsa 35"/>
            <p:cNvSpPr/>
            <p:nvPr/>
          </p:nvSpPr>
          <p:spPr>
            <a:xfrm>
              <a:off x="1421396" y="1556792"/>
              <a:ext cx="3168352" cy="720080"/>
            </a:xfrm>
            <a:prstGeom prst="ellipse">
              <a:avLst/>
            </a:prstGeom>
            <a:gradFill>
              <a:gsLst>
                <a:gs pos="10000">
                  <a:schemeClr val="accent6">
                    <a:lumMod val="60000"/>
                    <a:lumOff val="40000"/>
                  </a:schemeClr>
                </a:gs>
                <a:gs pos="89000">
                  <a:schemeClr val="accent6">
                    <a:lumMod val="20000"/>
                    <a:lumOff val="80000"/>
                  </a:schemeClr>
                </a:gs>
                <a:gs pos="44000">
                  <a:schemeClr val="accent6">
                    <a:lumMod val="75000"/>
                  </a:schemeClr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7" name="Elipsa 36"/>
          <p:cNvSpPr/>
          <p:nvPr/>
        </p:nvSpPr>
        <p:spPr>
          <a:xfrm>
            <a:off x="3865563" y="5432408"/>
            <a:ext cx="423738" cy="431859"/>
          </a:xfrm>
          <a:prstGeom prst="ellipse">
            <a:avLst/>
          </a:prstGeom>
          <a:gradFill flip="none" rotWithShape="1">
            <a:gsLst>
              <a:gs pos="74000">
                <a:schemeClr val="bg1">
                  <a:lumMod val="50000"/>
                </a:schemeClr>
              </a:gs>
              <a:gs pos="33000">
                <a:schemeClr val="bg1">
                  <a:lumMod val="6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2400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Elipsa 37"/>
          <p:cNvSpPr/>
          <p:nvPr/>
        </p:nvSpPr>
        <p:spPr>
          <a:xfrm>
            <a:off x="3818346" y="6093296"/>
            <a:ext cx="563105" cy="522781"/>
          </a:xfrm>
          <a:prstGeom prst="ellipse">
            <a:avLst/>
          </a:prstGeom>
          <a:gradFill flip="none" rotWithShape="1">
            <a:gsLst>
              <a:gs pos="74000">
                <a:schemeClr val="accent6">
                  <a:lumMod val="60000"/>
                  <a:lumOff val="40000"/>
                </a:schemeClr>
              </a:gs>
              <a:gs pos="53500">
                <a:schemeClr val="accent6">
                  <a:lumMod val="20000"/>
                  <a:lumOff val="80000"/>
                </a:schemeClr>
              </a:gs>
              <a:gs pos="33000">
                <a:schemeClr val="accent6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24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2080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val="381521293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avokutnik 2"/>
          <p:cNvSpPr/>
          <p:nvPr/>
        </p:nvSpPr>
        <p:spPr>
          <a:xfrm>
            <a:off x="3496099" y="2967335"/>
            <a:ext cx="21518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Svemir</a:t>
            </a:r>
            <a:endParaRPr lang="hr-H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312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93000">
              <a:srgbClr val="00B050"/>
            </a:gs>
            <a:gs pos="35000">
              <a:srgbClr val="00B0F0"/>
            </a:gs>
            <a:gs pos="10000">
              <a:srgbClr val="002060"/>
            </a:gs>
            <a:gs pos="72000">
              <a:srgbClr val="92D050"/>
            </a:gs>
            <a:gs pos="53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a 21"/>
          <p:cNvGrpSpPr/>
          <p:nvPr/>
        </p:nvGrpSpPr>
        <p:grpSpPr>
          <a:xfrm>
            <a:off x="5409520" y="3746283"/>
            <a:ext cx="1314827" cy="2721113"/>
            <a:chOff x="4788024" y="3698083"/>
            <a:chExt cx="1216244" cy="2721113"/>
          </a:xfrm>
        </p:grpSpPr>
        <p:grpSp>
          <p:nvGrpSpPr>
            <p:cNvPr id="21" name="Grupa 20"/>
            <p:cNvGrpSpPr/>
            <p:nvPr/>
          </p:nvGrpSpPr>
          <p:grpSpPr>
            <a:xfrm>
              <a:off x="4788024" y="3698083"/>
              <a:ext cx="1216244" cy="2721113"/>
              <a:chOff x="4788024" y="3698083"/>
              <a:chExt cx="1216244" cy="2721113"/>
            </a:xfrm>
          </p:grpSpPr>
          <p:sp>
            <p:nvSpPr>
              <p:cNvPr id="20" name="Znak munje 19"/>
              <p:cNvSpPr/>
              <p:nvPr/>
            </p:nvSpPr>
            <p:spPr>
              <a:xfrm>
                <a:off x="5703144" y="5877272"/>
                <a:ext cx="301124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9" name="Znak munje 18"/>
              <p:cNvSpPr/>
              <p:nvPr/>
            </p:nvSpPr>
            <p:spPr>
              <a:xfrm>
                <a:off x="5220072" y="5877272"/>
                <a:ext cx="483072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8" name="Znak munje 17"/>
              <p:cNvSpPr/>
              <p:nvPr/>
            </p:nvSpPr>
            <p:spPr>
              <a:xfrm>
                <a:off x="4828647" y="5877272"/>
                <a:ext cx="314217" cy="504056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10" name="Grupa 9"/>
              <p:cNvGrpSpPr/>
              <p:nvPr/>
            </p:nvGrpSpPr>
            <p:grpSpPr>
              <a:xfrm>
                <a:off x="4788024" y="3698083"/>
                <a:ext cx="1152128" cy="2304256"/>
                <a:chOff x="2699792" y="3212976"/>
                <a:chExt cx="1584176" cy="2736304"/>
              </a:xfrm>
            </p:grpSpPr>
            <p:sp>
              <p:nvSpPr>
                <p:cNvPr id="3" name="Pravokutnik 2"/>
                <p:cNvSpPr/>
                <p:nvPr/>
              </p:nvSpPr>
              <p:spPr>
                <a:xfrm>
                  <a:off x="2699792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" name="Pravokutnik 3"/>
                <p:cNvSpPr/>
                <p:nvPr/>
              </p:nvSpPr>
              <p:spPr>
                <a:xfrm>
                  <a:off x="3131840" y="3789040"/>
                  <a:ext cx="720080" cy="216024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5" name="Pravokutnik 4"/>
                <p:cNvSpPr/>
                <p:nvPr/>
              </p:nvSpPr>
              <p:spPr>
                <a:xfrm>
                  <a:off x="3851920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6" name="Jednakokračni trokut 5"/>
                <p:cNvSpPr/>
                <p:nvPr/>
              </p:nvSpPr>
              <p:spPr>
                <a:xfrm>
                  <a:off x="3131840" y="3212976"/>
                  <a:ext cx="720080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7" name="Jednakokračni trokut 6"/>
                <p:cNvSpPr/>
                <p:nvPr/>
              </p:nvSpPr>
              <p:spPr>
                <a:xfrm>
                  <a:off x="2699792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8" name="Jednakokračni trokut 7"/>
                <p:cNvSpPr/>
                <p:nvPr/>
              </p:nvSpPr>
              <p:spPr>
                <a:xfrm>
                  <a:off x="3851920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11" name="Zaobljeni pravokutnik 10"/>
              <p:cNvSpPr/>
              <p:nvPr/>
            </p:nvSpPr>
            <p:spPr>
              <a:xfrm>
                <a:off x="5220072" y="4437112"/>
                <a:ext cx="288032" cy="170546"/>
              </a:xfrm>
              <a:prstGeom prst="roundRect">
                <a:avLst/>
              </a:prstGeom>
              <a:gradFill>
                <a:gsLst>
                  <a:gs pos="79000">
                    <a:schemeClr val="accent6">
                      <a:lumMod val="75000"/>
                    </a:schemeClr>
                  </a:gs>
                  <a:gs pos="39000">
                    <a:srgbClr val="00B0F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4" name="Elipsa 13"/>
            <p:cNvSpPr/>
            <p:nvPr/>
          </p:nvSpPr>
          <p:spPr>
            <a:xfrm>
              <a:off x="5625936" y="5092765"/>
              <a:ext cx="314216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Elipsa 14"/>
            <p:cNvSpPr/>
            <p:nvPr/>
          </p:nvSpPr>
          <p:spPr>
            <a:xfrm>
              <a:off x="4788024" y="5092765"/>
              <a:ext cx="314217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8" name="5-kraka zvijezda 27"/>
          <p:cNvSpPr/>
          <p:nvPr/>
        </p:nvSpPr>
        <p:spPr>
          <a:xfrm>
            <a:off x="251520" y="260648"/>
            <a:ext cx="648072" cy="648072"/>
          </a:xfrm>
          <a:prstGeom prst="star5">
            <a:avLst/>
          </a:prstGeom>
          <a:gradFill>
            <a:gsLst>
              <a:gs pos="37000">
                <a:srgbClr val="FFC000"/>
              </a:gs>
              <a:gs pos="2000">
                <a:srgbClr val="FFC0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1" name="Grupa 30"/>
          <p:cNvGrpSpPr/>
          <p:nvPr/>
        </p:nvGrpSpPr>
        <p:grpSpPr>
          <a:xfrm>
            <a:off x="251520" y="260648"/>
            <a:ext cx="2776023" cy="2952328"/>
            <a:chOff x="251520" y="260648"/>
            <a:chExt cx="2776023" cy="2952328"/>
          </a:xfrm>
        </p:grpSpPr>
        <p:sp>
          <p:nvSpPr>
            <p:cNvPr id="23" name="Mjesec 22"/>
            <p:cNvSpPr/>
            <p:nvPr/>
          </p:nvSpPr>
          <p:spPr>
            <a:xfrm>
              <a:off x="611560" y="476672"/>
              <a:ext cx="1368152" cy="2088232"/>
            </a:xfrm>
            <a:prstGeom prst="moon">
              <a:avLst/>
            </a:prstGeom>
            <a:gradFill>
              <a:gsLst>
                <a:gs pos="37000">
                  <a:srgbClr val="FFC000"/>
                </a:gs>
                <a:gs pos="2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4-kraka zvijezda 23"/>
            <p:cNvSpPr/>
            <p:nvPr/>
          </p:nvSpPr>
          <p:spPr>
            <a:xfrm>
              <a:off x="2163447" y="260648"/>
              <a:ext cx="864096" cy="828092"/>
            </a:xfrm>
            <a:prstGeom prst="star4">
              <a:avLst/>
            </a:prstGeom>
            <a:gradFill>
              <a:gsLst>
                <a:gs pos="37000">
                  <a:srgbClr val="FFC000"/>
                </a:gs>
                <a:gs pos="2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5-kraka zvijezda 25"/>
            <p:cNvSpPr/>
            <p:nvPr/>
          </p:nvSpPr>
          <p:spPr>
            <a:xfrm>
              <a:off x="2123728" y="1520788"/>
              <a:ext cx="576064" cy="468052"/>
            </a:xfrm>
            <a:prstGeom prst="star5">
              <a:avLst/>
            </a:prstGeom>
            <a:gradFill>
              <a:gsLst>
                <a:gs pos="37000">
                  <a:srgbClr val="FFC000"/>
                </a:gs>
                <a:gs pos="2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4-kraka zvijezda 26"/>
            <p:cNvSpPr/>
            <p:nvPr/>
          </p:nvSpPr>
          <p:spPr>
            <a:xfrm>
              <a:off x="251520" y="2564904"/>
              <a:ext cx="648072" cy="648072"/>
            </a:xfrm>
            <a:prstGeom prst="star4">
              <a:avLst/>
            </a:prstGeom>
            <a:gradFill>
              <a:gsLst>
                <a:gs pos="37000">
                  <a:srgbClr val="FFC000"/>
                </a:gs>
                <a:gs pos="2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4-kraka zvijezda 28"/>
            <p:cNvSpPr/>
            <p:nvPr/>
          </p:nvSpPr>
          <p:spPr>
            <a:xfrm>
              <a:off x="1979712" y="2564904"/>
              <a:ext cx="720080" cy="648072"/>
            </a:xfrm>
            <a:prstGeom prst="star4">
              <a:avLst/>
            </a:prstGeom>
            <a:gradFill>
              <a:gsLst>
                <a:gs pos="37000">
                  <a:srgbClr val="FFC000"/>
                </a:gs>
                <a:gs pos="2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5-kraka zvijezda 29"/>
            <p:cNvSpPr/>
            <p:nvPr/>
          </p:nvSpPr>
          <p:spPr>
            <a:xfrm>
              <a:off x="1619672" y="908720"/>
              <a:ext cx="543775" cy="504056"/>
            </a:xfrm>
            <a:prstGeom prst="star5">
              <a:avLst/>
            </a:prstGeom>
            <a:gradFill>
              <a:gsLst>
                <a:gs pos="37000">
                  <a:srgbClr val="FFC000"/>
                </a:gs>
                <a:gs pos="2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0" name="Grupa 49"/>
          <p:cNvGrpSpPr/>
          <p:nvPr/>
        </p:nvGrpSpPr>
        <p:grpSpPr>
          <a:xfrm>
            <a:off x="-35930" y="386662"/>
            <a:ext cx="9211328" cy="2514065"/>
            <a:chOff x="-35930" y="386662"/>
            <a:chExt cx="9211328" cy="2514065"/>
          </a:xfrm>
          <a:gradFill>
            <a:gsLst>
              <a:gs pos="72000">
                <a:schemeClr val="bg1"/>
              </a:gs>
              <a:gs pos="53000">
                <a:schemeClr val="bg1"/>
              </a:gs>
            </a:gsLst>
            <a:lin ang="5400000" scaled="0"/>
          </a:gradFill>
        </p:grpSpPr>
        <p:sp>
          <p:nvSpPr>
            <p:cNvPr id="46" name="Oblak 45"/>
            <p:cNvSpPr/>
            <p:nvPr/>
          </p:nvSpPr>
          <p:spPr>
            <a:xfrm>
              <a:off x="6968228" y="854714"/>
              <a:ext cx="2207170" cy="1548172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Oblak 42"/>
            <p:cNvSpPr/>
            <p:nvPr/>
          </p:nvSpPr>
          <p:spPr>
            <a:xfrm>
              <a:off x="2448346" y="1172535"/>
              <a:ext cx="2497114" cy="1728192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Oblak 41"/>
            <p:cNvSpPr/>
            <p:nvPr/>
          </p:nvSpPr>
          <p:spPr>
            <a:xfrm>
              <a:off x="5692056" y="1340768"/>
              <a:ext cx="1413517" cy="1224136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Oblak 43"/>
            <p:cNvSpPr/>
            <p:nvPr/>
          </p:nvSpPr>
          <p:spPr>
            <a:xfrm>
              <a:off x="7105573" y="386662"/>
              <a:ext cx="2038427" cy="1368152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Oblak 44"/>
            <p:cNvSpPr/>
            <p:nvPr/>
          </p:nvSpPr>
          <p:spPr>
            <a:xfrm>
              <a:off x="4170039" y="1459333"/>
              <a:ext cx="1898824" cy="1152128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Oblak 46"/>
            <p:cNvSpPr/>
            <p:nvPr/>
          </p:nvSpPr>
          <p:spPr>
            <a:xfrm>
              <a:off x="5385673" y="584684"/>
              <a:ext cx="2026285" cy="1088740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Oblak 47"/>
            <p:cNvSpPr/>
            <p:nvPr/>
          </p:nvSpPr>
          <p:spPr>
            <a:xfrm>
              <a:off x="667294" y="1334553"/>
              <a:ext cx="2327269" cy="1404156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Oblak 40"/>
            <p:cNvSpPr/>
            <p:nvPr/>
          </p:nvSpPr>
          <p:spPr>
            <a:xfrm>
              <a:off x="-35930" y="1406561"/>
              <a:ext cx="1692188" cy="1332148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Oblak 48"/>
            <p:cNvSpPr/>
            <p:nvPr/>
          </p:nvSpPr>
          <p:spPr>
            <a:xfrm>
              <a:off x="4295966" y="751544"/>
              <a:ext cx="1489826" cy="954106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1346135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tx2">
                <a:lumMod val="75000"/>
              </a:schemeClr>
            </a:gs>
            <a:gs pos="31000">
              <a:schemeClr val="accent1"/>
            </a:gs>
            <a:gs pos="64000">
              <a:schemeClr val="bg1"/>
            </a:gs>
            <a:gs pos="100000">
              <a:srgbClr val="00B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a 16"/>
          <p:cNvGrpSpPr/>
          <p:nvPr/>
        </p:nvGrpSpPr>
        <p:grpSpPr>
          <a:xfrm>
            <a:off x="671875" y="343614"/>
            <a:ext cx="2776023" cy="2952328"/>
            <a:chOff x="251520" y="260648"/>
            <a:chExt cx="2776023" cy="2952328"/>
          </a:xfrm>
        </p:grpSpPr>
        <p:sp>
          <p:nvSpPr>
            <p:cNvPr id="18" name="Mjesec 17"/>
            <p:cNvSpPr/>
            <p:nvPr/>
          </p:nvSpPr>
          <p:spPr>
            <a:xfrm>
              <a:off x="611560" y="476672"/>
              <a:ext cx="1368152" cy="2088232"/>
            </a:xfrm>
            <a:prstGeom prst="moon">
              <a:avLst/>
            </a:prstGeom>
            <a:gradFill>
              <a:gsLst>
                <a:gs pos="37000">
                  <a:srgbClr val="FFC000"/>
                </a:gs>
                <a:gs pos="2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4-kraka zvijezda 18"/>
            <p:cNvSpPr/>
            <p:nvPr/>
          </p:nvSpPr>
          <p:spPr>
            <a:xfrm>
              <a:off x="2163447" y="260648"/>
              <a:ext cx="864096" cy="828092"/>
            </a:xfrm>
            <a:prstGeom prst="star4">
              <a:avLst/>
            </a:prstGeom>
            <a:gradFill>
              <a:gsLst>
                <a:gs pos="37000">
                  <a:srgbClr val="FFC000"/>
                </a:gs>
                <a:gs pos="2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5-kraka zvijezda 19"/>
            <p:cNvSpPr/>
            <p:nvPr/>
          </p:nvSpPr>
          <p:spPr>
            <a:xfrm>
              <a:off x="2123728" y="1520788"/>
              <a:ext cx="576064" cy="468052"/>
            </a:xfrm>
            <a:prstGeom prst="star5">
              <a:avLst/>
            </a:prstGeom>
            <a:gradFill>
              <a:gsLst>
                <a:gs pos="37000">
                  <a:srgbClr val="FFC000"/>
                </a:gs>
                <a:gs pos="2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4-kraka zvijezda 20"/>
            <p:cNvSpPr/>
            <p:nvPr/>
          </p:nvSpPr>
          <p:spPr>
            <a:xfrm>
              <a:off x="251520" y="2564904"/>
              <a:ext cx="648072" cy="648072"/>
            </a:xfrm>
            <a:prstGeom prst="star4">
              <a:avLst/>
            </a:prstGeom>
            <a:gradFill>
              <a:gsLst>
                <a:gs pos="37000">
                  <a:srgbClr val="FFC000"/>
                </a:gs>
                <a:gs pos="2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4-kraka zvijezda 21"/>
            <p:cNvSpPr/>
            <p:nvPr/>
          </p:nvSpPr>
          <p:spPr>
            <a:xfrm>
              <a:off x="1979712" y="2564904"/>
              <a:ext cx="720080" cy="648072"/>
            </a:xfrm>
            <a:prstGeom prst="star4">
              <a:avLst/>
            </a:prstGeom>
            <a:gradFill>
              <a:gsLst>
                <a:gs pos="37000">
                  <a:srgbClr val="FFC000"/>
                </a:gs>
                <a:gs pos="2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5-kraka zvijezda 22"/>
            <p:cNvSpPr/>
            <p:nvPr/>
          </p:nvSpPr>
          <p:spPr>
            <a:xfrm>
              <a:off x="1619672" y="908720"/>
              <a:ext cx="543775" cy="504056"/>
            </a:xfrm>
            <a:prstGeom prst="star5">
              <a:avLst/>
            </a:prstGeom>
            <a:gradFill>
              <a:gsLst>
                <a:gs pos="37000">
                  <a:srgbClr val="FFC000"/>
                </a:gs>
                <a:gs pos="2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4" name="Grupa 23"/>
          <p:cNvGrpSpPr/>
          <p:nvPr/>
        </p:nvGrpSpPr>
        <p:grpSpPr>
          <a:xfrm>
            <a:off x="-68942" y="410524"/>
            <a:ext cx="9211328" cy="2514065"/>
            <a:chOff x="-35930" y="386662"/>
            <a:chExt cx="9211328" cy="2514065"/>
          </a:xfrm>
          <a:gradFill>
            <a:gsLst>
              <a:gs pos="72000">
                <a:schemeClr val="bg1"/>
              </a:gs>
              <a:gs pos="53000">
                <a:schemeClr val="bg1"/>
              </a:gs>
            </a:gsLst>
            <a:lin ang="5400000" scaled="0"/>
          </a:gradFill>
        </p:grpSpPr>
        <p:sp>
          <p:nvSpPr>
            <p:cNvPr id="25" name="Oblak 24"/>
            <p:cNvSpPr/>
            <p:nvPr/>
          </p:nvSpPr>
          <p:spPr>
            <a:xfrm>
              <a:off x="6968228" y="854714"/>
              <a:ext cx="2207170" cy="1548172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Oblak 25"/>
            <p:cNvSpPr/>
            <p:nvPr/>
          </p:nvSpPr>
          <p:spPr>
            <a:xfrm>
              <a:off x="2448346" y="1172535"/>
              <a:ext cx="2497114" cy="1728192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Oblak 26"/>
            <p:cNvSpPr/>
            <p:nvPr/>
          </p:nvSpPr>
          <p:spPr>
            <a:xfrm>
              <a:off x="5692056" y="1340768"/>
              <a:ext cx="1413517" cy="1224136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Oblak 27"/>
            <p:cNvSpPr/>
            <p:nvPr/>
          </p:nvSpPr>
          <p:spPr>
            <a:xfrm>
              <a:off x="7105573" y="386662"/>
              <a:ext cx="2038427" cy="1368152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4170039" y="1459333"/>
              <a:ext cx="1898824" cy="1152128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Oblak 30"/>
            <p:cNvSpPr/>
            <p:nvPr/>
          </p:nvSpPr>
          <p:spPr>
            <a:xfrm>
              <a:off x="667294" y="1334553"/>
              <a:ext cx="2327269" cy="1404156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Oblak 31"/>
            <p:cNvSpPr/>
            <p:nvPr/>
          </p:nvSpPr>
          <p:spPr>
            <a:xfrm>
              <a:off x="-35930" y="1406561"/>
              <a:ext cx="1692188" cy="1332148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Oblak 32"/>
            <p:cNvSpPr/>
            <p:nvPr/>
          </p:nvSpPr>
          <p:spPr>
            <a:xfrm>
              <a:off x="4295966" y="751544"/>
              <a:ext cx="1489826" cy="954106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Oblak 29"/>
            <p:cNvSpPr/>
            <p:nvPr/>
          </p:nvSpPr>
          <p:spPr>
            <a:xfrm>
              <a:off x="5385673" y="584684"/>
              <a:ext cx="2026285" cy="1088740"/>
            </a:xfrm>
            <a:prstGeom prst="clou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" name="Grupa 1"/>
          <p:cNvGrpSpPr/>
          <p:nvPr/>
        </p:nvGrpSpPr>
        <p:grpSpPr>
          <a:xfrm>
            <a:off x="5732431" y="1334575"/>
            <a:ext cx="1314827" cy="2721113"/>
            <a:chOff x="4788024" y="3698083"/>
            <a:chExt cx="1216244" cy="2721113"/>
          </a:xfrm>
        </p:grpSpPr>
        <p:grpSp>
          <p:nvGrpSpPr>
            <p:cNvPr id="3" name="Grupa 2"/>
            <p:cNvGrpSpPr/>
            <p:nvPr/>
          </p:nvGrpSpPr>
          <p:grpSpPr>
            <a:xfrm>
              <a:off x="4788024" y="3698083"/>
              <a:ext cx="1216244" cy="2721113"/>
              <a:chOff x="4788024" y="3698083"/>
              <a:chExt cx="1216244" cy="2721113"/>
            </a:xfrm>
          </p:grpSpPr>
          <p:sp>
            <p:nvSpPr>
              <p:cNvPr id="6" name="Znak munje 5"/>
              <p:cNvSpPr/>
              <p:nvPr/>
            </p:nvSpPr>
            <p:spPr>
              <a:xfrm>
                <a:off x="5703144" y="5877272"/>
                <a:ext cx="301124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" name="Znak munje 6"/>
              <p:cNvSpPr/>
              <p:nvPr/>
            </p:nvSpPr>
            <p:spPr>
              <a:xfrm>
                <a:off x="5220072" y="5877272"/>
                <a:ext cx="483072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Znak munje 7"/>
              <p:cNvSpPr/>
              <p:nvPr/>
            </p:nvSpPr>
            <p:spPr>
              <a:xfrm>
                <a:off x="4828647" y="5877272"/>
                <a:ext cx="314217" cy="504056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9" name="Grupa 8"/>
              <p:cNvGrpSpPr/>
              <p:nvPr/>
            </p:nvGrpSpPr>
            <p:grpSpPr>
              <a:xfrm>
                <a:off x="4788024" y="3698083"/>
                <a:ext cx="1152128" cy="2304256"/>
                <a:chOff x="2699792" y="3212976"/>
                <a:chExt cx="1584176" cy="2736304"/>
              </a:xfrm>
            </p:grpSpPr>
            <p:sp>
              <p:nvSpPr>
                <p:cNvPr id="11" name="Pravokutnik 10"/>
                <p:cNvSpPr/>
                <p:nvPr/>
              </p:nvSpPr>
              <p:spPr>
                <a:xfrm>
                  <a:off x="2699792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2" name="Pravokutnik 11"/>
                <p:cNvSpPr/>
                <p:nvPr/>
              </p:nvSpPr>
              <p:spPr>
                <a:xfrm>
                  <a:off x="3131839" y="3761340"/>
                  <a:ext cx="720080" cy="2160239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3" name="Pravokutnik 12"/>
                <p:cNvSpPr/>
                <p:nvPr/>
              </p:nvSpPr>
              <p:spPr>
                <a:xfrm>
                  <a:off x="3851920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4" name="Jednakokračni trokut 13"/>
                <p:cNvSpPr/>
                <p:nvPr/>
              </p:nvSpPr>
              <p:spPr>
                <a:xfrm>
                  <a:off x="3131840" y="3212976"/>
                  <a:ext cx="720080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5" name="Jednakokračni trokut 14"/>
                <p:cNvSpPr/>
                <p:nvPr/>
              </p:nvSpPr>
              <p:spPr>
                <a:xfrm>
                  <a:off x="2699792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6" name="Jednakokračni trokut 15"/>
                <p:cNvSpPr/>
                <p:nvPr/>
              </p:nvSpPr>
              <p:spPr>
                <a:xfrm>
                  <a:off x="3851920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10" name="Zaobljeni pravokutnik 9"/>
              <p:cNvSpPr/>
              <p:nvPr/>
            </p:nvSpPr>
            <p:spPr>
              <a:xfrm>
                <a:off x="5220072" y="4437112"/>
                <a:ext cx="288032" cy="170546"/>
              </a:xfrm>
              <a:prstGeom prst="roundRect">
                <a:avLst/>
              </a:prstGeom>
              <a:gradFill>
                <a:gsLst>
                  <a:gs pos="79000">
                    <a:schemeClr val="accent6">
                      <a:lumMod val="75000"/>
                    </a:schemeClr>
                  </a:gs>
                  <a:gs pos="39000">
                    <a:srgbClr val="00B0F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" name="Elipsa 3"/>
            <p:cNvSpPr/>
            <p:nvPr/>
          </p:nvSpPr>
          <p:spPr>
            <a:xfrm>
              <a:off x="5625936" y="5092765"/>
              <a:ext cx="314216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Elipsa 4"/>
            <p:cNvSpPr/>
            <p:nvPr/>
          </p:nvSpPr>
          <p:spPr>
            <a:xfrm>
              <a:off x="4788024" y="5092765"/>
              <a:ext cx="314217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4" name="5-kraka zvijezda 33"/>
          <p:cNvSpPr/>
          <p:nvPr/>
        </p:nvSpPr>
        <p:spPr>
          <a:xfrm>
            <a:off x="310030" y="523634"/>
            <a:ext cx="648072" cy="648072"/>
          </a:xfrm>
          <a:prstGeom prst="star5">
            <a:avLst/>
          </a:prstGeom>
          <a:gradFill>
            <a:gsLst>
              <a:gs pos="37000">
                <a:srgbClr val="FFC000"/>
              </a:gs>
              <a:gs pos="2000">
                <a:srgbClr val="FFC000"/>
              </a:gs>
            </a:gsLst>
            <a:lin ang="5400000" scaled="0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Zaobljeni pravokutni oblačić 34"/>
          <p:cNvSpPr/>
          <p:nvPr/>
        </p:nvSpPr>
        <p:spPr>
          <a:xfrm rot="1006367">
            <a:off x="6208930" y="326690"/>
            <a:ext cx="2020488" cy="124606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0" name="TekstniOkvir 39"/>
          <p:cNvSpPr txBox="1"/>
          <p:nvPr/>
        </p:nvSpPr>
        <p:spPr>
          <a:xfrm rot="1145400">
            <a:off x="6365803" y="847670"/>
            <a:ext cx="172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Polijetanje !!!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083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tx1"/>
            </a:gs>
            <a:gs pos="78000">
              <a:schemeClr val="tx2">
                <a:lumMod val="5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1387692" y="1095975"/>
            <a:ext cx="2304256" cy="2376264"/>
          </a:xfrm>
          <a:prstGeom prst="ellipse">
            <a:avLst/>
          </a:prstGeom>
          <a:gradFill>
            <a:gsLst>
              <a:gs pos="34000">
                <a:srgbClr val="FFFF00"/>
              </a:gs>
              <a:gs pos="78000">
                <a:srgbClr val="FFFF00"/>
              </a:gs>
            </a:gsLst>
            <a:lin ang="5400000" scaled="0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3" name="Grupa 12"/>
          <p:cNvGrpSpPr/>
          <p:nvPr/>
        </p:nvGrpSpPr>
        <p:grpSpPr>
          <a:xfrm rot="18324940">
            <a:off x="4584703" y="961207"/>
            <a:ext cx="1314827" cy="2721113"/>
            <a:chOff x="4788024" y="3698083"/>
            <a:chExt cx="1216244" cy="2721113"/>
          </a:xfrm>
        </p:grpSpPr>
        <p:grpSp>
          <p:nvGrpSpPr>
            <p:cNvPr id="14" name="Grupa 13"/>
            <p:cNvGrpSpPr/>
            <p:nvPr/>
          </p:nvGrpSpPr>
          <p:grpSpPr>
            <a:xfrm>
              <a:off x="4788024" y="3698083"/>
              <a:ext cx="1216244" cy="2721113"/>
              <a:chOff x="4788024" y="3698083"/>
              <a:chExt cx="1216244" cy="2721113"/>
            </a:xfrm>
          </p:grpSpPr>
          <p:sp>
            <p:nvSpPr>
              <p:cNvPr id="17" name="Znak munje 16"/>
              <p:cNvSpPr/>
              <p:nvPr/>
            </p:nvSpPr>
            <p:spPr>
              <a:xfrm>
                <a:off x="5703144" y="5877272"/>
                <a:ext cx="301124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8" name="Znak munje 17"/>
              <p:cNvSpPr/>
              <p:nvPr/>
            </p:nvSpPr>
            <p:spPr>
              <a:xfrm>
                <a:off x="5220072" y="5877272"/>
                <a:ext cx="483072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9" name="Znak munje 18"/>
              <p:cNvSpPr/>
              <p:nvPr/>
            </p:nvSpPr>
            <p:spPr>
              <a:xfrm>
                <a:off x="4828647" y="5877272"/>
                <a:ext cx="314217" cy="504056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20" name="Grupa 19"/>
              <p:cNvGrpSpPr/>
              <p:nvPr/>
            </p:nvGrpSpPr>
            <p:grpSpPr>
              <a:xfrm>
                <a:off x="4788024" y="3698083"/>
                <a:ext cx="1152128" cy="2304256"/>
                <a:chOff x="2699792" y="3212976"/>
                <a:chExt cx="1584176" cy="2736304"/>
              </a:xfrm>
            </p:grpSpPr>
            <p:sp>
              <p:nvSpPr>
                <p:cNvPr id="22" name="Pravokutnik 21"/>
                <p:cNvSpPr/>
                <p:nvPr/>
              </p:nvSpPr>
              <p:spPr>
                <a:xfrm>
                  <a:off x="2699792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3" name="Pravokutnik 22"/>
                <p:cNvSpPr/>
                <p:nvPr/>
              </p:nvSpPr>
              <p:spPr>
                <a:xfrm>
                  <a:off x="3131840" y="3789040"/>
                  <a:ext cx="720080" cy="216024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4" name="Pravokutnik 23"/>
                <p:cNvSpPr/>
                <p:nvPr/>
              </p:nvSpPr>
              <p:spPr>
                <a:xfrm>
                  <a:off x="3851920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5" name="Jednakokračni trokut 24"/>
                <p:cNvSpPr/>
                <p:nvPr/>
              </p:nvSpPr>
              <p:spPr>
                <a:xfrm>
                  <a:off x="3131840" y="3212976"/>
                  <a:ext cx="720080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6" name="Jednakokračni trokut 25"/>
                <p:cNvSpPr/>
                <p:nvPr/>
              </p:nvSpPr>
              <p:spPr>
                <a:xfrm>
                  <a:off x="2699792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7" name="Jednakokračni trokut 26"/>
                <p:cNvSpPr/>
                <p:nvPr/>
              </p:nvSpPr>
              <p:spPr>
                <a:xfrm>
                  <a:off x="3851920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21" name="Zaobljeni pravokutnik 20"/>
              <p:cNvSpPr/>
              <p:nvPr/>
            </p:nvSpPr>
            <p:spPr>
              <a:xfrm>
                <a:off x="5220072" y="4437112"/>
                <a:ext cx="288032" cy="170546"/>
              </a:xfrm>
              <a:prstGeom prst="roundRect">
                <a:avLst/>
              </a:prstGeom>
              <a:gradFill>
                <a:gsLst>
                  <a:gs pos="79000">
                    <a:schemeClr val="accent6">
                      <a:lumMod val="75000"/>
                    </a:schemeClr>
                  </a:gs>
                  <a:gs pos="39000">
                    <a:srgbClr val="00B0F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5" name="Elipsa 14"/>
            <p:cNvSpPr/>
            <p:nvPr/>
          </p:nvSpPr>
          <p:spPr>
            <a:xfrm>
              <a:off x="5625936" y="5092765"/>
              <a:ext cx="314216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Elipsa 15"/>
            <p:cNvSpPr/>
            <p:nvPr/>
          </p:nvSpPr>
          <p:spPr>
            <a:xfrm>
              <a:off x="4788024" y="5092765"/>
              <a:ext cx="314217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8" name="TekstniOkvir 27"/>
          <p:cNvSpPr txBox="1"/>
          <p:nvPr/>
        </p:nvSpPr>
        <p:spPr>
          <a:xfrm>
            <a:off x="1762323" y="2045293"/>
            <a:ext cx="169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Sunce</a:t>
            </a:r>
            <a:endParaRPr lang="hr-HR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4" name="Grupa 43"/>
          <p:cNvGrpSpPr/>
          <p:nvPr/>
        </p:nvGrpSpPr>
        <p:grpSpPr>
          <a:xfrm>
            <a:off x="395536" y="197733"/>
            <a:ext cx="7516606" cy="5923064"/>
            <a:chOff x="1046450" y="301742"/>
            <a:chExt cx="7516606" cy="5923064"/>
          </a:xfrm>
        </p:grpSpPr>
        <p:sp>
          <p:nvSpPr>
            <p:cNvPr id="29" name="5-kraka zvijezda 28"/>
            <p:cNvSpPr/>
            <p:nvPr/>
          </p:nvSpPr>
          <p:spPr>
            <a:xfrm>
              <a:off x="6591066" y="69269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5-kraka zvijezda 29"/>
            <p:cNvSpPr/>
            <p:nvPr/>
          </p:nvSpPr>
          <p:spPr>
            <a:xfrm>
              <a:off x="4204219" y="4695393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5-kraka zvijezda 30"/>
            <p:cNvSpPr/>
            <p:nvPr/>
          </p:nvSpPr>
          <p:spPr>
            <a:xfrm>
              <a:off x="1046450" y="501317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5-kraka zvijezda 31"/>
            <p:cNvSpPr/>
            <p:nvPr/>
          </p:nvSpPr>
          <p:spPr>
            <a:xfrm>
              <a:off x="4893852" y="301742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4-kraka zvijezda 32"/>
            <p:cNvSpPr/>
            <p:nvPr/>
          </p:nvSpPr>
          <p:spPr>
            <a:xfrm>
              <a:off x="2771800" y="5445224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4-kraka zvijezda 33"/>
            <p:cNvSpPr/>
            <p:nvPr/>
          </p:nvSpPr>
          <p:spPr>
            <a:xfrm>
              <a:off x="7830728" y="1328262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4-kraka zvijezda 34"/>
            <p:cNvSpPr/>
            <p:nvPr/>
          </p:nvSpPr>
          <p:spPr>
            <a:xfrm>
              <a:off x="5242905" y="4042530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4-kraka zvijezda 35"/>
            <p:cNvSpPr/>
            <p:nvPr/>
          </p:nvSpPr>
          <p:spPr>
            <a:xfrm>
              <a:off x="7812360" y="3025768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414908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tx1"/>
            </a:gs>
            <a:gs pos="78000">
              <a:schemeClr val="tx2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369065" y="301742"/>
            <a:ext cx="7516606" cy="5923064"/>
            <a:chOff x="1046450" y="301742"/>
            <a:chExt cx="7516606" cy="5923064"/>
          </a:xfrm>
        </p:grpSpPr>
        <p:sp>
          <p:nvSpPr>
            <p:cNvPr id="3" name="5-kraka zvijezda 2"/>
            <p:cNvSpPr/>
            <p:nvPr/>
          </p:nvSpPr>
          <p:spPr>
            <a:xfrm>
              <a:off x="6591066" y="69269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5-kraka zvijezda 3"/>
            <p:cNvSpPr/>
            <p:nvPr/>
          </p:nvSpPr>
          <p:spPr>
            <a:xfrm>
              <a:off x="4204219" y="4695393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5-kraka zvijezda 4"/>
            <p:cNvSpPr/>
            <p:nvPr/>
          </p:nvSpPr>
          <p:spPr>
            <a:xfrm>
              <a:off x="1046450" y="501317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5-kraka zvijezda 5"/>
            <p:cNvSpPr/>
            <p:nvPr/>
          </p:nvSpPr>
          <p:spPr>
            <a:xfrm>
              <a:off x="4893852" y="301742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4-kraka zvijezda 6"/>
            <p:cNvSpPr/>
            <p:nvPr/>
          </p:nvSpPr>
          <p:spPr>
            <a:xfrm>
              <a:off x="2771800" y="5445224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4-kraka zvijezda 7"/>
            <p:cNvSpPr/>
            <p:nvPr/>
          </p:nvSpPr>
          <p:spPr>
            <a:xfrm>
              <a:off x="7830728" y="1328262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4-kraka zvijezda 8"/>
            <p:cNvSpPr/>
            <p:nvPr/>
          </p:nvSpPr>
          <p:spPr>
            <a:xfrm>
              <a:off x="5858738" y="3915811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4-kraka zvijezda 9"/>
            <p:cNvSpPr/>
            <p:nvPr/>
          </p:nvSpPr>
          <p:spPr>
            <a:xfrm>
              <a:off x="7812360" y="3025768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8" name="Grupa 17"/>
          <p:cNvGrpSpPr/>
          <p:nvPr/>
        </p:nvGrpSpPr>
        <p:grpSpPr>
          <a:xfrm>
            <a:off x="755576" y="1328262"/>
            <a:ext cx="2842895" cy="2736304"/>
            <a:chOff x="755576" y="1328262"/>
            <a:chExt cx="2842895" cy="2736304"/>
          </a:xfrm>
          <a:gradFill>
            <a:gsLst>
              <a:gs pos="34000">
                <a:schemeClr val="tx1">
                  <a:lumMod val="85000"/>
                  <a:lumOff val="15000"/>
                </a:schemeClr>
              </a:gs>
              <a:gs pos="78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</p:grpSpPr>
        <p:sp>
          <p:nvSpPr>
            <p:cNvPr id="11" name="Elipsa 10"/>
            <p:cNvSpPr/>
            <p:nvPr/>
          </p:nvSpPr>
          <p:spPr>
            <a:xfrm>
              <a:off x="755576" y="1328262"/>
              <a:ext cx="2842895" cy="273630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Elipsa 11"/>
            <p:cNvSpPr/>
            <p:nvPr/>
          </p:nvSpPr>
          <p:spPr>
            <a:xfrm>
              <a:off x="1510239" y="1556793"/>
              <a:ext cx="1008112" cy="720080"/>
            </a:xfrm>
            <a:prstGeom prst="ellipse">
              <a:avLst/>
            </a:prstGeom>
            <a:gradFill>
              <a:gsLst>
                <a:gs pos="67000">
                  <a:schemeClr val="bg1">
                    <a:lumMod val="50000"/>
                  </a:schemeClr>
                </a:gs>
                <a:gs pos="42000">
                  <a:schemeClr val="tx1">
                    <a:lumMod val="75000"/>
                    <a:lumOff val="25000"/>
                  </a:schemeClr>
                </a:gs>
                <a:gs pos="8000">
                  <a:schemeClr val="tx1"/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Elipsa 12"/>
            <p:cNvSpPr/>
            <p:nvPr/>
          </p:nvSpPr>
          <p:spPr>
            <a:xfrm>
              <a:off x="1691680" y="1718053"/>
              <a:ext cx="144016" cy="198780"/>
            </a:xfrm>
            <a:prstGeom prst="ellipse">
              <a:avLst/>
            </a:prstGeom>
            <a:gradFill>
              <a:gsLst>
                <a:gs pos="67000">
                  <a:schemeClr val="bg1">
                    <a:lumMod val="50000"/>
                  </a:schemeClr>
                </a:gs>
                <a:gs pos="42000">
                  <a:schemeClr val="tx1">
                    <a:lumMod val="75000"/>
                    <a:lumOff val="25000"/>
                  </a:schemeClr>
                </a:gs>
                <a:gs pos="8000">
                  <a:schemeClr val="tx1"/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Elipsa 13"/>
            <p:cNvSpPr/>
            <p:nvPr/>
          </p:nvSpPr>
          <p:spPr>
            <a:xfrm>
              <a:off x="2014295" y="1718053"/>
              <a:ext cx="397465" cy="389791"/>
            </a:xfrm>
            <a:prstGeom prst="ellipse">
              <a:avLst/>
            </a:prstGeom>
            <a:gradFill>
              <a:gsLst>
                <a:gs pos="67000">
                  <a:schemeClr val="bg1">
                    <a:lumMod val="50000"/>
                  </a:schemeClr>
                </a:gs>
                <a:gs pos="42000">
                  <a:schemeClr val="tx1">
                    <a:lumMod val="75000"/>
                    <a:lumOff val="25000"/>
                  </a:schemeClr>
                </a:gs>
                <a:gs pos="8000">
                  <a:schemeClr val="tx1"/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Elipsa 14"/>
            <p:cNvSpPr/>
            <p:nvPr/>
          </p:nvSpPr>
          <p:spPr>
            <a:xfrm>
              <a:off x="1369065" y="2492896"/>
              <a:ext cx="1330727" cy="792088"/>
            </a:xfrm>
            <a:prstGeom prst="ellipse">
              <a:avLst/>
            </a:prstGeom>
            <a:gradFill>
              <a:gsLst>
                <a:gs pos="67000">
                  <a:schemeClr val="bg1">
                    <a:lumMod val="50000"/>
                  </a:schemeClr>
                </a:gs>
                <a:gs pos="42000">
                  <a:schemeClr val="tx1">
                    <a:lumMod val="75000"/>
                    <a:lumOff val="25000"/>
                  </a:schemeClr>
                </a:gs>
                <a:gs pos="8000">
                  <a:schemeClr val="tx1"/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Elipsa 15"/>
            <p:cNvSpPr/>
            <p:nvPr/>
          </p:nvSpPr>
          <p:spPr>
            <a:xfrm>
              <a:off x="1530372" y="2617743"/>
              <a:ext cx="682655" cy="542393"/>
            </a:xfrm>
            <a:prstGeom prst="ellipse">
              <a:avLst/>
            </a:prstGeom>
            <a:gradFill>
              <a:gsLst>
                <a:gs pos="67000">
                  <a:schemeClr val="bg1">
                    <a:lumMod val="50000"/>
                  </a:schemeClr>
                </a:gs>
                <a:gs pos="42000">
                  <a:schemeClr val="tx1">
                    <a:lumMod val="75000"/>
                    <a:lumOff val="25000"/>
                  </a:schemeClr>
                </a:gs>
                <a:gs pos="8000">
                  <a:schemeClr val="tx1"/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Elipsa 16"/>
            <p:cNvSpPr/>
            <p:nvPr/>
          </p:nvSpPr>
          <p:spPr>
            <a:xfrm>
              <a:off x="2699792" y="2107844"/>
              <a:ext cx="576064" cy="385052"/>
            </a:xfrm>
            <a:prstGeom prst="ellipse">
              <a:avLst/>
            </a:prstGeom>
            <a:gradFill>
              <a:gsLst>
                <a:gs pos="67000">
                  <a:schemeClr val="bg1">
                    <a:lumMod val="50000"/>
                  </a:schemeClr>
                </a:gs>
                <a:gs pos="42000">
                  <a:schemeClr val="tx1">
                    <a:lumMod val="75000"/>
                    <a:lumOff val="25000"/>
                  </a:schemeClr>
                </a:gs>
                <a:gs pos="8000">
                  <a:schemeClr val="tx1"/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9" name="Grupa 18"/>
          <p:cNvGrpSpPr/>
          <p:nvPr/>
        </p:nvGrpSpPr>
        <p:grpSpPr>
          <a:xfrm rot="15213915">
            <a:off x="4911753" y="1113842"/>
            <a:ext cx="1314827" cy="2721113"/>
            <a:chOff x="4788024" y="3698083"/>
            <a:chExt cx="1216244" cy="2721113"/>
          </a:xfrm>
        </p:grpSpPr>
        <p:grpSp>
          <p:nvGrpSpPr>
            <p:cNvPr id="20" name="Grupa 19"/>
            <p:cNvGrpSpPr/>
            <p:nvPr/>
          </p:nvGrpSpPr>
          <p:grpSpPr>
            <a:xfrm>
              <a:off x="4788024" y="3698083"/>
              <a:ext cx="1216244" cy="2721113"/>
              <a:chOff x="4788024" y="3698083"/>
              <a:chExt cx="1216244" cy="2721113"/>
            </a:xfrm>
          </p:grpSpPr>
          <p:sp>
            <p:nvSpPr>
              <p:cNvPr id="23" name="Znak munje 22"/>
              <p:cNvSpPr/>
              <p:nvPr/>
            </p:nvSpPr>
            <p:spPr>
              <a:xfrm>
                <a:off x="5703144" y="5877272"/>
                <a:ext cx="301124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4" name="Znak munje 23"/>
              <p:cNvSpPr/>
              <p:nvPr/>
            </p:nvSpPr>
            <p:spPr>
              <a:xfrm>
                <a:off x="5220072" y="5877272"/>
                <a:ext cx="483072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5" name="Znak munje 24"/>
              <p:cNvSpPr/>
              <p:nvPr/>
            </p:nvSpPr>
            <p:spPr>
              <a:xfrm>
                <a:off x="4828647" y="5877272"/>
                <a:ext cx="314217" cy="504056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26" name="Grupa 25"/>
              <p:cNvGrpSpPr/>
              <p:nvPr/>
            </p:nvGrpSpPr>
            <p:grpSpPr>
              <a:xfrm>
                <a:off x="4788024" y="3698083"/>
                <a:ext cx="1152128" cy="2304256"/>
                <a:chOff x="2699792" y="3212976"/>
                <a:chExt cx="1584176" cy="2736304"/>
              </a:xfrm>
            </p:grpSpPr>
            <p:sp>
              <p:nvSpPr>
                <p:cNvPr id="28" name="Pravokutnik 27"/>
                <p:cNvSpPr/>
                <p:nvPr/>
              </p:nvSpPr>
              <p:spPr>
                <a:xfrm>
                  <a:off x="2699792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9" name="Pravokutnik 28"/>
                <p:cNvSpPr/>
                <p:nvPr/>
              </p:nvSpPr>
              <p:spPr>
                <a:xfrm>
                  <a:off x="3131840" y="3789040"/>
                  <a:ext cx="720080" cy="216024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0" name="Pravokutnik 29"/>
                <p:cNvSpPr/>
                <p:nvPr/>
              </p:nvSpPr>
              <p:spPr>
                <a:xfrm>
                  <a:off x="3851920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1" name="Jednakokračni trokut 30"/>
                <p:cNvSpPr/>
                <p:nvPr/>
              </p:nvSpPr>
              <p:spPr>
                <a:xfrm>
                  <a:off x="3131840" y="3212976"/>
                  <a:ext cx="720080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2" name="Jednakokračni trokut 31"/>
                <p:cNvSpPr/>
                <p:nvPr/>
              </p:nvSpPr>
              <p:spPr>
                <a:xfrm>
                  <a:off x="2699792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3" name="Jednakokračni trokut 32"/>
                <p:cNvSpPr/>
                <p:nvPr/>
              </p:nvSpPr>
              <p:spPr>
                <a:xfrm>
                  <a:off x="3851920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27" name="Zaobljeni pravokutnik 26"/>
              <p:cNvSpPr/>
              <p:nvPr/>
            </p:nvSpPr>
            <p:spPr>
              <a:xfrm>
                <a:off x="5220072" y="4437112"/>
                <a:ext cx="288032" cy="170546"/>
              </a:xfrm>
              <a:prstGeom prst="roundRect">
                <a:avLst/>
              </a:prstGeom>
              <a:gradFill>
                <a:gsLst>
                  <a:gs pos="79000">
                    <a:schemeClr val="accent6">
                      <a:lumMod val="75000"/>
                    </a:schemeClr>
                  </a:gs>
                  <a:gs pos="39000">
                    <a:srgbClr val="00B0F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21" name="Elipsa 20"/>
            <p:cNvSpPr/>
            <p:nvPr/>
          </p:nvSpPr>
          <p:spPr>
            <a:xfrm>
              <a:off x="5625936" y="5092765"/>
              <a:ext cx="314216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Elipsa 21"/>
            <p:cNvSpPr/>
            <p:nvPr/>
          </p:nvSpPr>
          <p:spPr>
            <a:xfrm>
              <a:off x="4788024" y="5092765"/>
              <a:ext cx="314217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4" name="TekstniOkvir 33"/>
          <p:cNvSpPr txBox="1"/>
          <p:nvPr/>
        </p:nvSpPr>
        <p:spPr>
          <a:xfrm>
            <a:off x="1556309" y="3384765"/>
            <a:ext cx="1313436" cy="36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i="1" u="sng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Mjesec</a:t>
            </a:r>
            <a:endParaRPr lang="hr-HR" b="1" i="1" u="sng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8888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tx1"/>
            </a:gs>
            <a:gs pos="78000">
              <a:schemeClr val="tx2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a 34"/>
          <p:cNvGrpSpPr/>
          <p:nvPr/>
        </p:nvGrpSpPr>
        <p:grpSpPr>
          <a:xfrm>
            <a:off x="1403648" y="1595949"/>
            <a:ext cx="2448272" cy="2376264"/>
            <a:chOff x="1403648" y="1595949"/>
            <a:chExt cx="2448272" cy="2376264"/>
          </a:xfrm>
        </p:grpSpPr>
        <p:sp>
          <p:nvSpPr>
            <p:cNvPr id="2" name="Elipsa 1"/>
            <p:cNvSpPr/>
            <p:nvPr/>
          </p:nvSpPr>
          <p:spPr>
            <a:xfrm>
              <a:off x="1403648" y="1595949"/>
              <a:ext cx="2448272" cy="2376264"/>
            </a:xfrm>
            <a:prstGeom prst="ellipse">
              <a:avLst/>
            </a:prstGeom>
            <a:gradFill flip="none" rotWithShape="1">
              <a:gsLst>
                <a:gs pos="67000">
                  <a:srgbClr val="FF0000"/>
                </a:gs>
                <a:gs pos="42000">
                  <a:srgbClr val="800000"/>
                </a:gs>
                <a:gs pos="11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Elipsa 2"/>
            <p:cNvSpPr/>
            <p:nvPr/>
          </p:nvSpPr>
          <p:spPr>
            <a:xfrm>
              <a:off x="2051720" y="2060848"/>
              <a:ext cx="792088" cy="792088"/>
            </a:xfrm>
            <a:prstGeom prst="ellipse">
              <a:avLst/>
            </a:prstGeom>
            <a:gradFill>
              <a:gsLst>
                <a:gs pos="67000">
                  <a:srgbClr val="FF0000"/>
                </a:gs>
                <a:gs pos="42000">
                  <a:srgbClr val="800000"/>
                </a:gs>
                <a:gs pos="8000">
                  <a:schemeClr val="tx1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Elipsa 3"/>
            <p:cNvSpPr/>
            <p:nvPr/>
          </p:nvSpPr>
          <p:spPr>
            <a:xfrm>
              <a:off x="2195736" y="2204864"/>
              <a:ext cx="252028" cy="252028"/>
            </a:xfrm>
            <a:prstGeom prst="ellipse">
              <a:avLst/>
            </a:prstGeom>
            <a:gradFill>
              <a:gsLst>
                <a:gs pos="67000">
                  <a:srgbClr val="FF0000"/>
                </a:gs>
                <a:gs pos="42000">
                  <a:srgbClr val="800000"/>
                </a:gs>
                <a:gs pos="8000">
                  <a:schemeClr val="tx1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Elipsa 4"/>
            <p:cNvSpPr/>
            <p:nvPr/>
          </p:nvSpPr>
          <p:spPr>
            <a:xfrm>
              <a:off x="2447764" y="2564904"/>
              <a:ext cx="180020" cy="180020"/>
            </a:xfrm>
            <a:prstGeom prst="ellipse">
              <a:avLst/>
            </a:prstGeom>
            <a:gradFill>
              <a:gsLst>
                <a:gs pos="67000">
                  <a:srgbClr val="FF0000"/>
                </a:gs>
                <a:gs pos="42000">
                  <a:srgbClr val="800000"/>
                </a:gs>
                <a:gs pos="8000">
                  <a:schemeClr val="tx1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 rot="20363591">
              <a:off x="2523091" y="3501008"/>
              <a:ext cx="720080" cy="216024"/>
            </a:xfrm>
            <a:prstGeom prst="ellipse">
              <a:avLst/>
            </a:prstGeom>
            <a:gradFill flip="none" rotWithShape="1">
              <a:gsLst>
                <a:gs pos="67000">
                  <a:srgbClr val="FF0000"/>
                </a:gs>
                <a:gs pos="42000">
                  <a:srgbClr val="800000"/>
                </a:gs>
                <a:gs pos="8000">
                  <a:schemeClr val="tx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Elipsa 6"/>
            <p:cNvSpPr/>
            <p:nvPr/>
          </p:nvSpPr>
          <p:spPr>
            <a:xfrm>
              <a:off x="2987824" y="1916832"/>
              <a:ext cx="360040" cy="288032"/>
            </a:xfrm>
            <a:prstGeom prst="ellipse">
              <a:avLst/>
            </a:prstGeom>
            <a:gradFill flip="none" rotWithShape="1">
              <a:gsLst>
                <a:gs pos="67000">
                  <a:srgbClr val="FF0000"/>
                </a:gs>
                <a:gs pos="42000">
                  <a:srgbClr val="800000"/>
                </a:gs>
                <a:gs pos="8000">
                  <a:schemeClr val="tx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Elipsa 7"/>
            <p:cNvSpPr/>
            <p:nvPr/>
          </p:nvSpPr>
          <p:spPr>
            <a:xfrm>
              <a:off x="3391800" y="2532053"/>
              <a:ext cx="216024" cy="504056"/>
            </a:xfrm>
            <a:prstGeom prst="ellipse">
              <a:avLst/>
            </a:prstGeom>
            <a:gradFill flip="none" rotWithShape="1">
              <a:gsLst>
                <a:gs pos="67000">
                  <a:srgbClr val="FF0000"/>
                </a:gs>
                <a:gs pos="42000">
                  <a:srgbClr val="800000"/>
                </a:gs>
                <a:gs pos="8000">
                  <a:schemeClr val="tx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9" name="Grupa 8"/>
          <p:cNvGrpSpPr/>
          <p:nvPr/>
        </p:nvGrpSpPr>
        <p:grpSpPr>
          <a:xfrm rot="18650763">
            <a:off x="5174714" y="1146156"/>
            <a:ext cx="1314827" cy="2721113"/>
            <a:chOff x="4788024" y="3698083"/>
            <a:chExt cx="1216244" cy="2721113"/>
          </a:xfrm>
        </p:grpSpPr>
        <p:grpSp>
          <p:nvGrpSpPr>
            <p:cNvPr id="10" name="Grupa 9"/>
            <p:cNvGrpSpPr/>
            <p:nvPr/>
          </p:nvGrpSpPr>
          <p:grpSpPr>
            <a:xfrm>
              <a:off x="4788024" y="3698083"/>
              <a:ext cx="1216244" cy="2721113"/>
              <a:chOff x="4788024" y="3698083"/>
              <a:chExt cx="1216244" cy="2721113"/>
            </a:xfrm>
          </p:grpSpPr>
          <p:sp>
            <p:nvSpPr>
              <p:cNvPr id="13" name="Znak munje 12"/>
              <p:cNvSpPr/>
              <p:nvPr/>
            </p:nvSpPr>
            <p:spPr>
              <a:xfrm>
                <a:off x="5703144" y="5877272"/>
                <a:ext cx="301124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Znak munje 13"/>
              <p:cNvSpPr/>
              <p:nvPr/>
            </p:nvSpPr>
            <p:spPr>
              <a:xfrm>
                <a:off x="5220072" y="5877272"/>
                <a:ext cx="483072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Znak munje 14"/>
              <p:cNvSpPr/>
              <p:nvPr/>
            </p:nvSpPr>
            <p:spPr>
              <a:xfrm>
                <a:off x="4828647" y="5877272"/>
                <a:ext cx="314217" cy="504056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16" name="Grupa 15"/>
              <p:cNvGrpSpPr/>
              <p:nvPr/>
            </p:nvGrpSpPr>
            <p:grpSpPr>
              <a:xfrm>
                <a:off x="4788024" y="3698083"/>
                <a:ext cx="1152128" cy="2304256"/>
                <a:chOff x="2699792" y="3212976"/>
                <a:chExt cx="1584176" cy="2736304"/>
              </a:xfrm>
            </p:grpSpPr>
            <p:sp>
              <p:nvSpPr>
                <p:cNvPr id="18" name="Pravokutnik 17"/>
                <p:cNvSpPr/>
                <p:nvPr/>
              </p:nvSpPr>
              <p:spPr>
                <a:xfrm>
                  <a:off x="2699792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9" name="Pravokutnik 18"/>
                <p:cNvSpPr/>
                <p:nvPr/>
              </p:nvSpPr>
              <p:spPr>
                <a:xfrm>
                  <a:off x="3131840" y="3789040"/>
                  <a:ext cx="720080" cy="216024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0" name="Pravokutnik 19"/>
                <p:cNvSpPr/>
                <p:nvPr/>
              </p:nvSpPr>
              <p:spPr>
                <a:xfrm>
                  <a:off x="3851920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1" name="Jednakokračni trokut 20"/>
                <p:cNvSpPr/>
                <p:nvPr/>
              </p:nvSpPr>
              <p:spPr>
                <a:xfrm>
                  <a:off x="3131840" y="3212976"/>
                  <a:ext cx="720080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2" name="Jednakokračni trokut 21"/>
                <p:cNvSpPr/>
                <p:nvPr/>
              </p:nvSpPr>
              <p:spPr>
                <a:xfrm>
                  <a:off x="2699792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3" name="Jednakokračni trokut 22"/>
                <p:cNvSpPr/>
                <p:nvPr/>
              </p:nvSpPr>
              <p:spPr>
                <a:xfrm>
                  <a:off x="3851920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17" name="Zaobljeni pravokutnik 16"/>
              <p:cNvSpPr/>
              <p:nvPr/>
            </p:nvSpPr>
            <p:spPr>
              <a:xfrm>
                <a:off x="5220072" y="4437112"/>
                <a:ext cx="288032" cy="170546"/>
              </a:xfrm>
              <a:prstGeom prst="roundRect">
                <a:avLst/>
              </a:prstGeom>
              <a:gradFill>
                <a:gsLst>
                  <a:gs pos="79000">
                    <a:schemeClr val="accent6">
                      <a:lumMod val="75000"/>
                    </a:schemeClr>
                  </a:gs>
                  <a:gs pos="39000">
                    <a:srgbClr val="00B0F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1" name="Elipsa 10"/>
            <p:cNvSpPr/>
            <p:nvPr/>
          </p:nvSpPr>
          <p:spPr>
            <a:xfrm>
              <a:off x="5625936" y="5092765"/>
              <a:ext cx="314216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Elipsa 11"/>
            <p:cNvSpPr/>
            <p:nvPr/>
          </p:nvSpPr>
          <p:spPr>
            <a:xfrm>
              <a:off x="4788024" y="5092765"/>
              <a:ext cx="314217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4" name="Grupa 23"/>
          <p:cNvGrpSpPr/>
          <p:nvPr/>
        </p:nvGrpSpPr>
        <p:grpSpPr>
          <a:xfrm>
            <a:off x="1369065" y="301742"/>
            <a:ext cx="7516606" cy="5923064"/>
            <a:chOff x="1046450" y="301742"/>
            <a:chExt cx="7516606" cy="5923064"/>
          </a:xfrm>
        </p:grpSpPr>
        <p:sp>
          <p:nvSpPr>
            <p:cNvPr id="25" name="5-kraka zvijezda 24"/>
            <p:cNvSpPr/>
            <p:nvPr/>
          </p:nvSpPr>
          <p:spPr>
            <a:xfrm>
              <a:off x="6591066" y="69269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5-kraka zvijezda 25"/>
            <p:cNvSpPr/>
            <p:nvPr/>
          </p:nvSpPr>
          <p:spPr>
            <a:xfrm>
              <a:off x="4204219" y="4695393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5-kraka zvijezda 26"/>
            <p:cNvSpPr/>
            <p:nvPr/>
          </p:nvSpPr>
          <p:spPr>
            <a:xfrm>
              <a:off x="1046450" y="501317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5-kraka zvijezda 27"/>
            <p:cNvSpPr/>
            <p:nvPr/>
          </p:nvSpPr>
          <p:spPr>
            <a:xfrm>
              <a:off x="4893852" y="301742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4-kraka zvijezda 28"/>
            <p:cNvSpPr/>
            <p:nvPr/>
          </p:nvSpPr>
          <p:spPr>
            <a:xfrm>
              <a:off x="2771800" y="5445224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4-kraka zvijezda 29"/>
            <p:cNvSpPr/>
            <p:nvPr/>
          </p:nvSpPr>
          <p:spPr>
            <a:xfrm>
              <a:off x="7830728" y="1328262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4-kraka zvijezda 30"/>
            <p:cNvSpPr/>
            <p:nvPr/>
          </p:nvSpPr>
          <p:spPr>
            <a:xfrm>
              <a:off x="5858738" y="3915811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4-kraka zvijezda 31"/>
            <p:cNvSpPr/>
            <p:nvPr/>
          </p:nvSpPr>
          <p:spPr>
            <a:xfrm>
              <a:off x="7812360" y="3025768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3" name="Urezana strelica udesno 32"/>
          <p:cNvSpPr/>
          <p:nvPr/>
        </p:nvSpPr>
        <p:spPr>
          <a:xfrm rot="12773136">
            <a:off x="3905876" y="3255157"/>
            <a:ext cx="1980220" cy="1368762"/>
          </a:xfrm>
          <a:prstGeom prst="notch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TekstniOkvir 33"/>
          <p:cNvSpPr txBox="1"/>
          <p:nvPr/>
        </p:nvSpPr>
        <p:spPr>
          <a:xfrm rot="2054220">
            <a:off x="4213208" y="3708633"/>
            <a:ext cx="1337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Mars</a:t>
            </a:r>
            <a:endParaRPr lang="hr-HR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44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chemeClr val="tx2">
                <a:lumMod val="50000"/>
              </a:schemeClr>
            </a:gs>
            <a:gs pos="34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 rot="14412261">
            <a:off x="5204283" y="1419201"/>
            <a:ext cx="1314827" cy="2721113"/>
            <a:chOff x="4788024" y="3698083"/>
            <a:chExt cx="1216244" cy="2721113"/>
          </a:xfrm>
        </p:grpSpPr>
        <p:grpSp>
          <p:nvGrpSpPr>
            <p:cNvPr id="4" name="Grupa 3"/>
            <p:cNvGrpSpPr/>
            <p:nvPr/>
          </p:nvGrpSpPr>
          <p:grpSpPr>
            <a:xfrm>
              <a:off x="4788024" y="3698083"/>
              <a:ext cx="1216244" cy="2721113"/>
              <a:chOff x="4788024" y="3698083"/>
              <a:chExt cx="1216244" cy="2721113"/>
            </a:xfrm>
          </p:grpSpPr>
          <p:sp>
            <p:nvSpPr>
              <p:cNvPr id="7" name="Znak munje 6"/>
              <p:cNvSpPr/>
              <p:nvPr/>
            </p:nvSpPr>
            <p:spPr>
              <a:xfrm>
                <a:off x="5703144" y="5877272"/>
                <a:ext cx="301124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Znak munje 7"/>
              <p:cNvSpPr/>
              <p:nvPr/>
            </p:nvSpPr>
            <p:spPr>
              <a:xfrm>
                <a:off x="5220072" y="5877272"/>
                <a:ext cx="483072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Znak munje 8"/>
              <p:cNvSpPr/>
              <p:nvPr/>
            </p:nvSpPr>
            <p:spPr>
              <a:xfrm>
                <a:off x="4828647" y="5877272"/>
                <a:ext cx="314217" cy="504056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10" name="Grupa 9"/>
              <p:cNvGrpSpPr/>
              <p:nvPr/>
            </p:nvGrpSpPr>
            <p:grpSpPr>
              <a:xfrm>
                <a:off x="4788024" y="3698083"/>
                <a:ext cx="1152128" cy="2304256"/>
                <a:chOff x="2699792" y="3212976"/>
                <a:chExt cx="1584176" cy="2736304"/>
              </a:xfrm>
            </p:grpSpPr>
            <p:sp>
              <p:nvSpPr>
                <p:cNvPr id="12" name="Pravokutnik 11"/>
                <p:cNvSpPr/>
                <p:nvPr/>
              </p:nvSpPr>
              <p:spPr>
                <a:xfrm>
                  <a:off x="2699792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3" name="Pravokutnik 12"/>
                <p:cNvSpPr/>
                <p:nvPr/>
              </p:nvSpPr>
              <p:spPr>
                <a:xfrm>
                  <a:off x="3131840" y="3789040"/>
                  <a:ext cx="720080" cy="216024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4" name="Pravokutnik 13"/>
                <p:cNvSpPr/>
                <p:nvPr/>
              </p:nvSpPr>
              <p:spPr>
                <a:xfrm>
                  <a:off x="3851920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5" name="Jednakokračni trokut 14"/>
                <p:cNvSpPr/>
                <p:nvPr/>
              </p:nvSpPr>
              <p:spPr>
                <a:xfrm>
                  <a:off x="3131840" y="3212976"/>
                  <a:ext cx="720080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6" name="Jednakokračni trokut 15"/>
                <p:cNvSpPr/>
                <p:nvPr/>
              </p:nvSpPr>
              <p:spPr>
                <a:xfrm>
                  <a:off x="2699792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7" name="Jednakokračni trokut 16"/>
                <p:cNvSpPr/>
                <p:nvPr/>
              </p:nvSpPr>
              <p:spPr>
                <a:xfrm>
                  <a:off x="3851920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11" name="Zaobljeni pravokutnik 10"/>
              <p:cNvSpPr/>
              <p:nvPr/>
            </p:nvSpPr>
            <p:spPr>
              <a:xfrm>
                <a:off x="5220072" y="4437112"/>
                <a:ext cx="288032" cy="170546"/>
              </a:xfrm>
              <a:prstGeom prst="roundRect">
                <a:avLst/>
              </a:prstGeom>
              <a:gradFill>
                <a:gsLst>
                  <a:gs pos="79000">
                    <a:schemeClr val="accent6">
                      <a:lumMod val="75000"/>
                    </a:schemeClr>
                  </a:gs>
                  <a:gs pos="39000">
                    <a:srgbClr val="00B0F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" name="Elipsa 4"/>
            <p:cNvSpPr/>
            <p:nvPr/>
          </p:nvSpPr>
          <p:spPr>
            <a:xfrm>
              <a:off x="5625936" y="5092765"/>
              <a:ext cx="314216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4788024" y="5092765"/>
              <a:ext cx="314217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8" name="Grupa 17"/>
          <p:cNvGrpSpPr/>
          <p:nvPr/>
        </p:nvGrpSpPr>
        <p:grpSpPr>
          <a:xfrm>
            <a:off x="1369065" y="301742"/>
            <a:ext cx="7516606" cy="5923064"/>
            <a:chOff x="1046450" y="301742"/>
            <a:chExt cx="7516606" cy="5923064"/>
          </a:xfrm>
        </p:grpSpPr>
        <p:sp>
          <p:nvSpPr>
            <p:cNvPr id="19" name="5-kraka zvijezda 18"/>
            <p:cNvSpPr/>
            <p:nvPr/>
          </p:nvSpPr>
          <p:spPr>
            <a:xfrm>
              <a:off x="6591066" y="69269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5-kraka zvijezda 19"/>
            <p:cNvSpPr/>
            <p:nvPr/>
          </p:nvSpPr>
          <p:spPr>
            <a:xfrm>
              <a:off x="4204219" y="4695393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5-kraka zvijezda 20"/>
            <p:cNvSpPr/>
            <p:nvPr/>
          </p:nvSpPr>
          <p:spPr>
            <a:xfrm>
              <a:off x="1046450" y="501317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5-kraka zvijezda 21"/>
            <p:cNvSpPr/>
            <p:nvPr/>
          </p:nvSpPr>
          <p:spPr>
            <a:xfrm>
              <a:off x="4893852" y="301742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4-kraka zvijezda 22"/>
            <p:cNvSpPr/>
            <p:nvPr/>
          </p:nvSpPr>
          <p:spPr>
            <a:xfrm>
              <a:off x="2771800" y="5445224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4-kraka zvijezda 23"/>
            <p:cNvSpPr/>
            <p:nvPr/>
          </p:nvSpPr>
          <p:spPr>
            <a:xfrm>
              <a:off x="7830728" y="1328262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4-kraka zvijezda 24"/>
            <p:cNvSpPr/>
            <p:nvPr/>
          </p:nvSpPr>
          <p:spPr>
            <a:xfrm>
              <a:off x="5858738" y="3915811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4-kraka zvijezda 25"/>
            <p:cNvSpPr/>
            <p:nvPr/>
          </p:nvSpPr>
          <p:spPr>
            <a:xfrm>
              <a:off x="7812360" y="3025768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7" name="Dijagram toka: Izvanstranični poveznik 26"/>
          <p:cNvSpPr/>
          <p:nvPr/>
        </p:nvSpPr>
        <p:spPr>
          <a:xfrm rot="10487221">
            <a:off x="2178461" y="3645957"/>
            <a:ext cx="1631007" cy="1207826"/>
          </a:xfrm>
          <a:prstGeom prst="flowChartOffpageConnector">
            <a:avLst/>
          </a:prstGeom>
          <a:solidFill>
            <a:schemeClr val="tx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TekstniOkvir 28"/>
          <p:cNvSpPr txBox="1"/>
          <p:nvPr/>
        </p:nvSpPr>
        <p:spPr>
          <a:xfrm rot="21210501">
            <a:off x="2324518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i="1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Merkur</a:t>
            </a:r>
            <a:endParaRPr lang="hr-HR" b="1" i="1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grpSp>
        <p:nvGrpSpPr>
          <p:cNvPr id="28" name="Grupa 27"/>
          <p:cNvGrpSpPr/>
          <p:nvPr/>
        </p:nvGrpSpPr>
        <p:grpSpPr>
          <a:xfrm>
            <a:off x="1275754" y="967148"/>
            <a:ext cx="2808312" cy="2592288"/>
            <a:chOff x="1275754" y="967148"/>
            <a:chExt cx="2808312" cy="2592288"/>
          </a:xfrm>
        </p:grpSpPr>
        <p:sp>
          <p:nvSpPr>
            <p:cNvPr id="2" name="Elipsa 1"/>
            <p:cNvSpPr/>
            <p:nvPr/>
          </p:nvSpPr>
          <p:spPr>
            <a:xfrm>
              <a:off x="1275754" y="967148"/>
              <a:ext cx="2808312" cy="2592288"/>
            </a:xfrm>
            <a:prstGeom prst="ellipse">
              <a:avLst/>
            </a:prstGeom>
            <a:gradFill>
              <a:gsLst>
                <a:gs pos="82000">
                  <a:srgbClr val="404040"/>
                </a:gs>
                <a:gs pos="82000">
                  <a:schemeClr val="tx1"/>
                </a:gs>
                <a:gs pos="34000">
                  <a:schemeClr val="bg1">
                    <a:lumMod val="5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Elipsa 29"/>
            <p:cNvSpPr/>
            <p:nvPr/>
          </p:nvSpPr>
          <p:spPr>
            <a:xfrm>
              <a:off x="1691680" y="1533179"/>
              <a:ext cx="1296144" cy="551786"/>
            </a:xfrm>
            <a:prstGeom prst="ellipse">
              <a:avLst/>
            </a:prstGeom>
            <a:gradFill flip="none" rotWithShape="1">
              <a:gsLst>
                <a:gs pos="82000">
                  <a:srgbClr val="404040"/>
                </a:gs>
                <a:gs pos="0">
                  <a:schemeClr val="tx1"/>
                </a:gs>
                <a:gs pos="34000">
                  <a:schemeClr val="bg1">
                    <a:lumMod val="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Elipsa 30"/>
            <p:cNvSpPr/>
            <p:nvPr/>
          </p:nvSpPr>
          <p:spPr>
            <a:xfrm>
              <a:off x="2014295" y="2263292"/>
              <a:ext cx="665615" cy="642077"/>
            </a:xfrm>
            <a:prstGeom prst="ellipse">
              <a:avLst/>
            </a:prstGeom>
            <a:gradFill flip="none" rotWithShape="1">
              <a:gsLst>
                <a:gs pos="82000">
                  <a:srgbClr val="404040"/>
                </a:gs>
                <a:gs pos="0">
                  <a:schemeClr val="tx1"/>
                </a:gs>
                <a:gs pos="34000">
                  <a:schemeClr val="bg1">
                    <a:lumMod val="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Elipsa 31"/>
            <p:cNvSpPr/>
            <p:nvPr/>
          </p:nvSpPr>
          <p:spPr>
            <a:xfrm>
              <a:off x="2126963" y="2360117"/>
              <a:ext cx="428813" cy="178038"/>
            </a:xfrm>
            <a:prstGeom prst="ellipse">
              <a:avLst/>
            </a:prstGeom>
            <a:gradFill flip="none" rotWithShape="1">
              <a:gsLst>
                <a:gs pos="82000">
                  <a:srgbClr val="404040"/>
                </a:gs>
                <a:gs pos="0">
                  <a:schemeClr val="tx1"/>
                </a:gs>
                <a:gs pos="34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Elipsa 32"/>
            <p:cNvSpPr/>
            <p:nvPr/>
          </p:nvSpPr>
          <p:spPr>
            <a:xfrm>
              <a:off x="2993964" y="2084965"/>
              <a:ext cx="832779" cy="914235"/>
            </a:xfrm>
            <a:prstGeom prst="ellipse">
              <a:avLst/>
            </a:prstGeom>
            <a:gradFill flip="none" rotWithShape="1">
              <a:gsLst>
                <a:gs pos="82000">
                  <a:srgbClr val="404040"/>
                </a:gs>
                <a:gs pos="0">
                  <a:schemeClr val="tx1"/>
                </a:gs>
                <a:gs pos="34000">
                  <a:schemeClr val="bg1">
                    <a:lumMod val="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8974292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chemeClr val="tx2">
                <a:lumMod val="50000"/>
              </a:schemeClr>
            </a:gs>
            <a:gs pos="34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a 32"/>
          <p:cNvGrpSpPr/>
          <p:nvPr/>
        </p:nvGrpSpPr>
        <p:grpSpPr>
          <a:xfrm>
            <a:off x="1011508" y="1556792"/>
            <a:ext cx="3168352" cy="3096344"/>
            <a:chOff x="1011508" y="1556792"/>
            <a:chExt cx="3168352" cy="3096344"/>
          </a:xfrm>
        </p:grpSpPr>
        <p:sp>
          <p:nvSpPr>
            <p:cNvPr id="2" name="Elipsa 1"/>
            <p:cNvSpPr/>
            <p:nvPr/>
          </p:nvSpPr>
          <p:spPr>
            <a:xfrm>
              <a:off x="1011508" y="1556792"/>
              <a:ext cx="3168352" cy="309634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Oblak 2"/>
            <p:cNvSpPr/>
            <p:nvPr/>
          </p:nvSpPr>
          <p:spPr>
            <a:xfrm>
              <a:off x="2667692" y="2132856"/>
              <a:ext cx="1512168" cy="2232248"/>
            </a:xfrm>
            <a:prstGeom prst="clou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Oblak 3"/>
            <p:cNvSpPr/>
            <p:nvPr/>
          </p:nvSpPr>
          <p:spPr>
            <a:xfrm>
              <a:off x="1043608" y="2085187"/>
              <a:ext cx="1413507" cy="1548172"/>
            </a:xfrm>
            <a:prstGeom prst="clou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 </a:t>
              </a:r>
              <a:endParaRPr lang="hr-HR" dirty="0"/>
            </a:p>
          </p:txBody>
        </p:sp>
        <p:sp>
          <p:nvSpPr>
            <p:cNvPr id="5" name="Oblak 4"/>
            <p:cNvSpPr/>
            <p:nvPr/>
          </p:nvSpPr>
          <p:spPr>
            <a:xfrm>
              <a:off x="1354317" y="2708920"/>
              <a:ext cx="792087" cy="1656184"/>
            </a:xfrm>
            <a:prstGeom prst="clou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Oblak 5"/>
            <p:cNvSpPr/>
            <p:nvPr/>
          </p:nvSpPr>
          <p:spPr>
            <a:xfrm>
              <a:off x="2146404" y="1556792"/>
              <a:ext cx="913428" cy="360040"/>
            </a:xfrm>
            <a:prstGeom prst="clou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" name="Grupa 6"/>
          <p:cNvGrpSpPr/>
          <p:nvPr/>
        </p:nvGrpSpPr>
        <p:grpSpPr>
          <a:xfrm rot="19826510">
            <a:off x="5204283" y="1419201"/>
            <a:ext cx="1314827" cy="2721113"/>
            <a:chOff x="4788024" y="3698083"/>
            <a:chExt cx="1216244" cy="2721113"/>
          </a:xfrm>
        </p:grpSpPr>
        <p:grpSp>
          <p:nvGrpSpPr>
            <p:cNvPr id="8" name="Grupa 7"/>
            <p:cNvGrpSpPr/>
            <p:nvPr/>
          </p:nvGrpSpPr>
          <p:grpSpPr>
            <a:xfrm>
              <a:off x="4788024" y="3698083"/>
              <a:ext cx="1216244" cy="2721113"/>
              <a:chOff x="4788024" y="3698083"/>
              <a:chExt cx="1216244" cy="2721113"/>
            </a:xfrm>
          </p:grpSpPr>
          <p:sp>
            <p:nvSpPr>
              <p:cNvPr id="11" name="Znak munje 10"/>
              <p:cNvSpPr/>
              <p:nvPr/>
            </p:nvSpPr>
            <p:spPr>
              <a:xfrm>
                <a:off x="5703144" y="5877272"/>
                <a:ext cx="301124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Znak munje 11"/>
              <p:cNvSpPr/>
              <p:nvPr/>
            </p:nvSpPr>
            <p:spPr>
              <a:xfrm>
                <a:off x="5220072" y="5877272"/>
                <a:ext cx="483072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Znak munje 12"/>
              <p:cNvSpPr/>
              <p:nvPr/>
            </p:nvSpPr>
            <p:spPr>
              <a:xfrm>
                <a:off x="4828647" y="5877272"/>
                <a:ext cx="314217" cy="504056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14" name="Grupa 13"/>
              <p:cNvGrpSpPr/>
              <p:nvPr/>
            </p:nvGrpSpPr>
            <p:grpSpPr>
              <a:xfrm>
                <a:off x="4788024" y="3698083"/>
                <a:ext cx="1152128" cy="2304256"/>
                <a:chOff x="2699792" y="3212976"/>
                <a:chExt cx="1584176" cy="2736304"/>
              </a:xfrm>
            </p:grpSpPr>
            <p:sp>
              <p:nvSpPr>
                <p:cNvPr id="16" name="Pravokutnik 15"/>
                <p:cNvSpPr/>
                <p:nvPr/>
              </p:nvSpPr>
              <p:spPr>
                <a:xfrm>
                  <a:off x="2699792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7" name="Pravokutnik 16"/>
                <p:cNvSpPr/>
                <p:nvPr/>
              </p:nvSpPr>
              <p:spPr>
                <a:xfrm>
                  <a:off x="3131840" y="3789040"/>
                  <a:ext cx="720080" cy="216024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8" name="Pravokutnik 17"/>
                <p:cNvSpPr/>
                <p:nvPr/>
              </p:nvSpPr>
              <p:spPr>
                <a:xfrm>
                  <a:off x="3851920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9" name="Jednakokračni trokut 18"/>
                <p:cNvSpPr/>
                <p:nvPr/>
              </p:nvSpPr>
              <p:spPr>
                <a:xfrm>
                  <a:off x="3131840" y="3212976"/>
                  <a:ext cx="720080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0" name="Jednakokračni trokut 19"/>
                <p:cNvSpPr/>
                <p:nvPr/>
              </p:nvSpPr>
              <p:spPr>
                <a:xfrm>
                  <a:off x="2699792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1" name="Jednakokračni trokut 20"/>
                <p:cNvSpPr/>
                <p:nvPr/>
              </p:nvSpPr>
              <p:spPr>
                <a:xfrm>
                  <a:off x="3851920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15" name="Zaobljeni pravokutnik 14"/>
              <p:cNvSpPr/>
              <p:nvPr/>
            </p:nvSpPr>
            <p:spPr>
              <a:xfrm>
                <a:off x="5220072" y="4437112"/>
                <a:ext cx="288032" cy="170546"/>
              </a:xfrm>
              <a:prstGeom prst="roundRect">
                <a:avLst/>
              </a:prstGeom>
              <a:gradFill>
                <a:gsLst>
                  <a:gs pos="79000">
                    <a:schemeClr val="accent6">
                      <a:lumMod val="75000"/>
                    </a:schemeClr>
                  </a:gs>
                  <a:gs pos="39000">
                    <a:srgbClr val="00B0F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9" name="Elipsa 8"/>
            <p:cNvSpPr/>
            <p:nvPr/>
          </p:nvSpPr>
          <p:spPr>
            <a:xfrm>
              <a:off x="5625936" y="5092765"/>
              <a:ext cx="314216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Elipsa 9"/>
            <p:cNvSpPr/>
            <p:nvPr/>
          </p:nvSpPr>
          <p:spPr>
            <a:xfrm>
              <a:off x="4788024" y="5092765"/>
              <a:ext cx="314217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1395150" y="509056"/>
            <a:ext cx="7516606" cy="5923064"/>
            <a:chOff x="1046450" y="301742"/>
            <a:chExt cx="7516606" cy="5923064"/>
          </a:xfrm>
        </p:grpSpPr>
        <p:sp>
          <p:nvSpPr>
            <p:cNvPr id="24" name="5-kraka zvijezda 23"/>
            <p:cNvSpPr/>
            <p:nvPr/>
          </p:nvSpPr>
          <p:spPr>
            <a:xfrm>
              <a:off x="6591066" y="69269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5-kraka zvijezda 24"/>
            <p:cNvSpPr/>
            <p:nvPr/>
          </p:nvSpPr>
          <p:spPr>
            <a:xfrm>
              <a:off x="4204219" y="4695393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5-kraka zvijezda 25"/>
            <p:cNvSpPr/>
            <p:nvPr/>
          </p:nvSpPr>
          <p:spPr>
            <a:xfrm>
              <a:off x="1046450" y="501317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5-kraka zvijezda 26"/>
            <p:cNvSpPr/>
            <p:nvPr/>
          </p:nvSpPr>
          <p:spPr>
            <a:xfrm>
              <a:off x="4893852" y="301742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4-kraka zvijezda 27"/>
            <p:cNvSpPr/>
            <p:nvPr/>
          </p:nvSpPr>
          <p:spPr>
            <a:xfrm>
              <a:off x="2771800" y="5445224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4-kraka zvijezda 28"/>
            <p:cNvSpPr/>
            <p:nvPr/>
          </p:nvSpPr>
          <p:spPr>
            <a:xfrm>
              <a:off x="7830728" y="1328262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4-kraka zvijezda 29"/>
            <p:cNvSpPr/>
            <p:nvPr/>
          </p:nvSpPr>
          <p:spPr>
            <a:xfrm>
              <a:off x="5858738" y="3915811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4-kraka zvijezda 30"/>
            <p:cNvSpPr/>
            <p:nvPr/>
          </p:nvSpPr>
          <p:spPr>
            <a:xfrm>
              <a:off x="7812360" y="3025768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2" name="Peterokut 31"/>
          <p:cNvSpPr/>
          <p:nvPr/>
        </p:nvSpPr>
        <p:spPr>
          <a:xfrm rot="2613688">
            <a:off x="312842" y="514675"/>
            <a:ext cx="1728192" cy="1022406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Zemlja</a:t>
            </a:r>
            <a:endParaRPr lang="hr-HR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0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tx1"/>
            </a:gs>
            <a:gs pos="74000">
              <a:schemeClr val="tx2">
                <a:lumMod val="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586480" y="905246"/>
            <a:ext cx="2736304" cy="2664296"/>
          </a:xfrm>
          <a:prstGeom prst="ellipse">
            <a:avLst/>
          </a:prstGeom>
          <a:gradFill>
            <a:gsLst>
              <a:gs pos="26000">
                <a:schemeClr val="accent6">
                  <a:lumMod val="50000"/>
                </a:schemeClr>
              </a:gs>
              <a:gs pos="67000">
                <a:schemeClr val="accent6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u="sng" dirty="0" err="1" smtClean="0">
                <a:latin typeface="Algerian" panose="04020705040A02060702" pitchFamily="82" charset="0"/>
              </a:rPr>
              <a:t>Pluton</a:t>
            </a:r>
            <a:endParaRPr lang="hr-HR" sz="3200" b="1" u="sng" dirty="0">
              <a:latin typeface="Algerian" panose="04020705040A02060702" pitchFamily="82" charset="0"/>
            </a:endParaRPr>
          </a:p>
        </p:txBody>
      </p:sp>
      <p:grpSp>
        <p:nvGrpSpPr>
          <p:cNvPr id="3" name="Grupa 2"/>
          <p:cNvGrpSpPr/>
          <p:nvPr/>
        </p:nvGrpSpPr>
        <p:grpSpPr>
          <a:xfrm rot="14574150">
            <a:off x="4494639" y="1055667"/>
            <a:ext cx="1314827" cy="2721113"/>
            <a:chOff x="4788024" y="3698083"/>
            <a:chExt cx="1216244" cy="2721113"/>
          </a:xfrm>
        </p:grpSpPr>
        <p:grpSp>
          <p:nvGrpSpPr>
            <p:cNvPr id="4" name="Grupa 3"/>
            <p:cNvGrpSpPr/>
            <p:nvPr/>
          </p:nvGrpSpPr>
          <p:grpSpPr>
            <a:xfrm>
              <a:off x="4788024" y="3698083"/>
              <a:ext cx="1216244" cy="2721113"/>
              <a:chOff x="4788024" y="3698083"/>
              <a:chExt cx="1216244" cy="2721113"/>
            </a:xfrm>
          </p:grpSpPr>
          <p:sp>
            <p:nvSpPr>
              <p:cNvPr id="7" name="Znak munje 6"/>
              <p:cNvSpPr/>
              <p:nvPr/>
            </p:nvSpPr>
            <p:spPr>
              <a:xfrm>
                <a:off x="5703144" y="5877272"/>
                <a:ext cx="301124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Znak munje 7"/>
              <p:cNvSpPr/>
              <p:nvPr/>
            </p:nvSpPr>
            <p:spPr>
              <a:xfrm>
                <a:off x="5220072" y="5877272"/>
                <a:ext cx="483072" cy="541924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Znak munje 8"/>
              <p:cNvSpPr/>
              <p:nvPr/>
            </p:nvSpPr>
            <p:spPr>
              <a:xfrm>
                <a:off x="4828647" y="5877272"/>
                <a:ext cx="314217" cy="504056"/>
              </a:xfrm>
              <a:prstGeom prst="lightningBolt">
                <a:avLst/>
              </a:prstGeom>
              <a:gradFill>
                <a:gsLst>
                  <a:gs pos="51500">
                    <a:srgbClr val="FF0000"/>
                  </a:gs>
                  <a:gs pos="28000">
                    <a:srgbClr val="FFFF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10" name="Grupa 9"/>
              <p:cNvGrpSpPr/>
              <p:nvPr/>
            </p:nvGrpSpPr>
            <p:grpSpPr>
              <a:xfrm>
                <a:off x="4788024" y="3698083"/>
                <a:ext cx="1152128" cy="2304256"/>
                <a:chOff x="2699792" y="3212976"/>
                <a:chExt cx="1584176" cy="2736304"/>
              </a:xfrm>
            </p:grpSpPr>
            <p:sp>
              <p:nvSpPr>
                <p:cNvPr id="12" name="Pravokutnik 11"/>
                <p:cNvSpPr/>
                <p:nvPr/>
              </p:nvSpPr>
              <p:spPr>
                <a:xfrm>
                  <a:off x="2699792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3" name="Pravokutnik 12"/>
                <p:cNvSpPr/>
                <p:nvPr/>
              </p:nvSpPr>
              <p:spPr>
                <a:xfrm>
                  <a:off x="3131840" y="3789040"/>
                  <a:ext cx="720080" cy="216024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4" name="Pravokutnik 13"/>
                <p:cNvSpPr/>
                <p:nvPr/>
              </p:nvSpPr>
              <p:spPr>
                <a:xfrm>
                  <a:off x="3851920" y="4869160"/>
                  <a:ext cx="432048" cy="1080120"/>
                </a:xfrm>
                <a:prstGeom prst="rect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5" name="Jednakokračni trokut 14"/>
                <p:cNvSpPr/>
                <p:nvPr/>
              </p:nvSpPr>
              <p:spPr>
                <a:xfrm>
                  <a:off x="3131840" y="3212976"/>
                  <a:ext cx="720080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6" name="Jednakokračni trokut 15"/>
                <p:cNvSpPr/>
                <p:nvPr/>
              </p:nvSpPr>
              <p:spPr>
                <a:xfrm>
                  <a:off x="2699792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7" name="Jednakokračni trokut 16"/>
                <p:cNvSpPr/>
                <p:nvPr/>
              </p:nvSpPr>
              <p:spPr>
                <a:xfrm>
                  <a:off x="3851920" y="4293096"/>
                  <a:ext cx="432048" cy="576064"/>
                </a:xfrm>
                <a:prstGeom prst="triangle">
                  <a:avLst/>
                </a:prstGeom>
                <a:gradFill>
                  <a:gsLst>
                    <a:gs pos="75000">
                      <a:schemeClr val="tx2"/>
                    </a:gs>
                    <a:gs pos="51500">
                      <a:schemeClr val="bg2">
                        <a:lumMod val="50000"/>
                      </a:schemeClr>
                    </a:gs>
                    <a:gs pos="28000">
                      <a:srgbClr val="FFFF00"/>
                    </a:gs>
                  </a:gsLst>
                  <a:lin ang="5400000" scaled="0"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11" name="Zaobljeni pravokutnik 10"/>
              <p:cNvSpPr/>
              <p:nvPr/>
            </p:nvSpPr>
            <p:spPr>
              <a:xfrm>
                <a:off x="5220072" y="4437112"/>
                <a:ext cx="288032" cy="170546"/>
              </a:xfrm>
              <a:prstGeom prst="roundRect">
                <a:avLst/>
              </a:prstGeom>
              <a:gradFill>
                <a:gsLst>
                  <a:gs pos="79000">
                    <a:schemeClr val="accent6">
                      <a:lumMod val="75000"/>
                    </a:schemeClr>
                  </a:gs>
                  <a:gs pos="39000">
                    <a:srgbClr val="00B0F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" name="Elipsa 4"/>
            <p:cNvSpPr/>
            <p:nvPr/>
          </p:nvSpPr>
          <p:spPr>
            <a:xfrm>
              <a:off x="5625936" y="5092765"/>
              <a:ext cx="314216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4788024" y="5092765"/>
              <a:ext cx="314217" cy="295610"/>
            </a:xfrm>
            <a:prstGeom prst="ellipse">
              <a:avLst/>
            </a:prstGeom>
            <a:gradFill>
              <a:gsLst>
                <a:gs pos="63000">
                  <a:srgbClr val="00B0F0"/>
                </a:gs>
                <a:gs pos="28000">
                  <a:srgbClr val="FFFF00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8" name="Grupa 17"/>
          <p:cNvGrpSpPr/>
          <p:nvPr/>
        </p:nvGrpSpPr>
        <p:grpSpPr>
          <a:xfrm>
            <a:off x="794616" y="169406"/>
            <a:ext cx="7516606" cy="5923064"/>
            <a:chOff x="1046450" y="301742"/>
            <a:chExt cx="7516606" cy="5923064"/>
          </a:xfrm>
        </p:grpSpPr>
        <p:sp>
          <p:nvSpPr>
            <p:cNvPr id="19" name="5-kraka zvijezda 18"/>
            <p:cNvSpPr/>
            <p:nvPr/>
          </p:nvSpPr>
          <p:spPr>
            <a:xfrm>
              <a:off x="6591066" y="69269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5-kraka zvijezda 19"/>
            <p:cNvSpPr/>
            <p:nvPr/>
          </p:nvSpPr>
          <p:spPr>
            <a:xfrm>
              <a:off x="4204219" y="4695393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5-kraka zvijezda 20"/>
            <p:cNvSpPr/>
            <p:nvPr/>
          </p:nvSpPr>
          <p:spPr>
            <a:xfrm>
              <a:off x="1046450" y="5013176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5-kraka zvijezda 21"/>
            <p:cNvSpPr/>
            <p:nvPr/>
          </p:nvSpPr>
          <p:spPr>
            <a:xfrm>
              <a:off x="4893852" y="301742"/>
              <a:ext cx="645230" cy="635566"/>
            </a:xfrm>
            <a:prstGeom prst="star5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4-kraka zvijezda 22"/>
            <p:cNvSpPr/>
            <p:nvPr/>
          </p:nvSpPr>
          <p:spPr>
            <a:xfrm>
              <a:off x="2771800" y="5445224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4-kraka zvijezda 23"/>
            <p:cNvSpPr/>
            <p:nvPr/>
          </p:nvSpPr>
          <p:spPr>
            <a:xfrm>
              <a:off x="7830728" y="1328262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4-kraka zvijezda 24"/>
            <p:cNvSpPr/>
            <p:nvPr/>
          </p:nvSpPr>
          <p:spPr>
            <a:xfrm>
              <a:off x="5858738" y="3915811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4-kraka zvijezda 25"/>
            <p:cNvSpPr/>
            <p:nvPr/>
          </p:nvSpPr>
          <p:spPr>
            <a:xfrm>
              <a:off x="7812360" y="3025768"/>
              <a:ext cx="732328" cy="779582"/>
            </a:xfrm>
            <a:prstGeom prst="star4">
              <a:avLst/>
            </a:prstGeom>
            <a:gradFill>
              <a:gsLst>
                <a:gs pos="34000">
                  <a:srgbClr val="FFC000"/>
                </a:gs>
                <a:gs pos="78000">
                  <a:srgbClr val="FFC000"/>
                </a:gs>
              </a:gsLst>
              <a:lin ang="5400000" scaled="0"/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7856418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50</Words>
  <Application>Microsoft Office PowerPoint</Application>
  <PresentationFormat>Prikaz na zaslonu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Tema sustava Office</vt:lpstr>
      <vt:lpstr>Sunčev sustav Putovanje u svemir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 3</dc:creator>
  <cp:lastModifiedBy>NASTAVNIK</cp:lastModifiedBy>
  <cp:revision>29</cp:revision>
  <dcterms:created xsi:type="dcterms:W3CDTF">2017-02-09T12:15:55Z</dcterms:created>
  <dcterms:modified xsi:type="dcterms:W3CDTF">2017-03-02T11:24:14Z</dcterms:modified>
</cp:coreProperties>
</file>