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Srednji stil 1 - Isticanj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rednji stil 1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 autoAdjust="0"/>
    <p:restoredTop sz="86447" autoAdjust="0"/>
  </p:normalViewPr>
  <p:slideViewPr>
    <p:cSldViewPr>
      <p:cViewPr varScale="1">
        <p:scale>
          <a:sx n="107" d="100"/>
          <a:sy n="107" d="100"/>
        </p:scale>
        <p:origin x="-1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F1F653-46CF-41AF-AA4D-6E0D7492A38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5B9A962-4E09-4E9B-8C35-B1E0190FC9A9}">
      <dgm:prSet phldrT="[Tekst]"/>
      <dgm:spPr>
        <a:gradFill rotWithShape="0">
          <a:gsLst>
            <a:gs pos="37000">
              <a:srgbClr val="FFF200"/>
            </a:gs>
            <a:gs pos="92000">
              <a:srgbClr val="FF7A00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hr-HR" dirty="0" smtClean="0"/>
            <a:t>SUNCE</a:t>
          </a:r>
          <a:endParaRPr lang="hr-HR" dirty="0"/>
        </a:p>
      </dgm:t>
    </dgm:pt>
    <dgm:pt modelId="{F52BB58B-6F08-4D8E-8CF9-59810FB0C1EF}" type="parTrans" cxnId="{319E0CD1-82B4-4214-86F2-8FE376F05BA3}">
      <dgm:prSet/>
      <dgm:spPr/>
      <dgm:t>
        <a:bodyPr/>
        <a:lstStyle/>
        <a:p>
          <a:endParaRPr lang="hr-HR"/>
        </a:p>
      </dgm:t>
    </dgm:pt>
    <dgm:pt modelId="{594DD81D-7226-4B34-A82A-C160F37558C6}" type="sibTrans" cxnId="{319E0CD1-82B4-4214-86F2-8FE376F05BA3}">
      <dgm:prSet/>
      <dgm:spPr/>
      <dgm:t>
        <a:bodyPr/>
        <a:lstStyle/>
        <a:p>
          <a:endParaRPr lang="hr-HR"/>
        </a:p>
      </dgm:t>
    </dgm:pt>
    <dgm:pt modelId="{9247AB7C-C55C-4C5D-A24E-0F9DB51A52DD}">
      <dgm:prSet phldrT="[Tekst]"/>
      <dgm:sp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hr-HR" dirty="0" smtClean="0"/>
            <a:t>U</a:t>
          </a:r>
          <a:r>
            <a:rPr lang="hr-HR" b="0" dirty="0" smtClean="0"/>
            <a:t>R</a:t>
          </a:r>
          <a:r>
            <a:rPr lang="hr-HR" dirty="0" smtClean="0"/>
            <a:t>AN</a:t>
          </a:r>
          <a:endParaRPr lang="hr-HR" dirty="0"/>
        </a:p>
      </dgm:t>
    </dgm:pt>
    <dgm:pt modelId="{FDCCD51E-7B04-4D60-91F1-607EEDB16275}" type="parTrans" cxnId="{E1902493-7AAC-4CFD-869B-A6B340BA2687}">
      <dgm:prSet/>
      <dgm:spPr/>
      <dgm:t>
        <a:bodyPr/>
        <a:lstStyle/>
        <a:p>
          <a:endParaRPr lang="hr-HR"/>
        </a:p>
      </dgm:t>
    </dgm:pt>
    <dgm:pt modelId="{609F256A-0963-4A6F-A782-DC6B3FE94376}" type="sibTrans" cxnId="{E1902493-7AAC-4CFD-869B-A6B340BA2687}">
      <dgm:prSet/>
      <dgm:spPr/>
      <dgm:t>
        <a:bodyPr/>
        <a:lstStyle/>
        <a:p>
          <a:endParaRPr lang="hr-HR"/>
        </a:p>
      </dgm:t>
    </dgm:pt>
    <dgm:pt modelId="{D6A457AA-C5CD-4943-BE0F-B3A991A974B2}">
      <dgm:prSet phldrT="[Tekst]"/>
      <dgm:spPr>
        <a:gradFill rotWithShape="0">
          <a:gsLst>
            <a:gs pos="52000">
              <a:srgbClr val="00B050"/>
            </a:gs>
            <a:gs pos="29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hr-HR" dirty="0" smtClean="0"/>
            <a:t>ZEMLJA</a:t>
          </a:r>
          <a:endParaRPr lang="hr-HR" dirty="0"/>
        </a:p>
      </dgm:t>
    </dgm:pt>
    <dgm:pt modelId="{E1119CE6-3283-482A-97C5-16E0AE1DCC0E}" type="parTrans" cxnId="{76B24B8E-9682-4E29-AC34-D28E84840C58}">
      <dgm:prSet/>
      <dgm:spPr/>
      <dgm:t>
        <a:bodyPr/>
        <a:lstStyle/>
        <a:p>
          <a:endParaRPr lang="hr-HR"/>
        </a:p>
      </dgm:t>
    </dgm:pt>
    <dgm:pt modelId="{CDC0A6A8-A3B0-4289-9853-78AA2102D1B6}" type="sibTrans" cxnId="{76B24B8E-9682-4E29-AC34-D28E84840C58}">
      <dgm:prSet/>
      <dgm:spPr/>
      <dgm:t>
        <a:bodyPr/>
        <a:lstStyle/>
        <a:p>
          <a:endParaRPr lang="hr-HR"/>
        </a:p>
      </dgm:t>
    </dgm:pt>
    <dgm:pt modelId="{7B21C6C7-41B9-4F04-86F4-7BFB19EE07B9}">
      <dgm:prSet phldrT="[Tekst]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hr-HR" dirty="0" smtClean="0"/>
            <a:t>MARS</a:t>
          </a:r>
          <a:endParaRPr lang="hr-HR" dirty="0"/>
        </a:p>
      </dgm:t>
    </dgm:pt>
    <dgm:pt modelId="{A091987A-506D-4BE8-A6EB-72FE94B1A630}" type="parTrans" cxnId="{CF33B4E2-B477-439D-BB1E-F21D247BBF46}">
      <dgm:prSet/>
      <dgm:spPr/>
      <dgm:t>
        <a:bodyPr/>
        <a:lstStyle/>
        <a:p>
          <a:endParaRPr lang="hr-HR"/>
        </a:p>
      </dgm:t>
    </dgm:pt>
    <dgm:pt modelId="{92B90161-F11A-4707-8A07-C278D93D45F2}" type="sibTrans" cxnId="{CF33B4E2-B477-439D-BB1E-F21D247BBF46}">
      <dgm:prSet/>
      <dgm:spPr/>
      <dgm:t>
        <a:bodyPr/>
        <a:lstStyle/>
        <a:p>
          <a:endParaRPr lang="hr-HR"/>
        </a:p>
      </dgm:t>
    </dgm:pt>
    <dgm:pt modelId="{6424C7D1-E553-4623-AEE9-5CD179CBD7B4}">
      <dgm:prSet phldrT="[Tekst]"/>
      <dgm:sp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hr-HR" dirty="0" smtClean="0"/>
            <a:t>NEPTUN</a:t>
          </a:r>
          <a:endParaRPr lang="hr-HR" dirty="0"/>
        </a:p>
      </dgm:t>
    </dgm:pt>
    <dgm:pt modelId="{8D1B309A-AB0D-486C-9859-6B498F4A5D7F}" type="parTrans" cxnId="{BB967C93-952A-433D-BB15-90509BA29B06}">
      <dgm:prSet/>
      <dgm:spPr/>
      <dgm:t>
        <a:bodyPr/>
        <a:lstStyle/>
        <a:p>
          <a:endParaRPr lang="hr-HR"/>
        </a:p>
      </dgm:t>
    </dgm:pt>
    <dgm:pt modelId="{4A25D6A3-4B00-4E54-9D31-B7CF59D7BCD5}" type="sibTrans" cxnId="{BB967C93-952A-433D-BB15-90509BA29B06}">
      <dgm:prSet/>
      <dgm:spPr/>
      <dgm:t>
        <a:bodyPr/>
        <a:lstStyle/>
        <a:p>
          <a:endParaRPr lang="hr-HR"/>
        </a:p>
      </dgm:t>
    </dgm:pt>
    <dgm:pt modelId="{724854F9-A82B-48EC-AB4B-9A7A58601D2D}">
      <dgm:prSet/>
      <dgm:spPr>
        <a:gradFill rotWithShape="0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hr-HR" dirty="0" smtClean="0"/>
            <a:t>SATURN</a:t>
          </a:r>
          <a:endParaRPr lang="hr-HR" dirty="0"/>
        </a:p>
      </dgm:t>
    </dgm:pt>
    <dgm:pt modelId="{3DC84E36-988E-4CEC-A9B9-16CAC9C8B4E5}" type="parTrans" cxnId="{2FD9E0A8-30A6-4DED-AB48-2CA901A2E853}">
      <dgm:prSet/>
      <dgm:spPr/>
      <dgm:t>
        <a:bodyPr/>
        <a:lstStyle/>
        <a:p>
          <a:endParaRPr lang="hr-HR"/>
        </a:p>
      </dgm:t>
    </dgm:pt>
    <dgm:pt modelId="{F555EC6C-BBAF-4CF9-B556-F341DC95A327}" type="sibTrans" cxnId="{2FD9E0A8-30A6-4DED-AB48-2CA901A2E853}">
      <dgm:prSet/>
      <dgm:spPr/>
      <dgm:t>
        <a:bodyPr/>
        <a:lstStyle/>
        <a:p>
          <a:endParaRPr lang="hr-HR"/>
        </a:p>
      </dgm:t>
    </dgm:pt>
    <dgm:pt modelId="{A4C4453B-C8AB-4F8D-B791-FD850D9CC2BB}">
      <dgm:prSet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hr-HR" dirty="0" smtClean="0"/>
            <a:t>MERKUR</a:t>
          </a:r>
          <a:endParaRPr lang="hr-HR" dirty="0"/>
        </a:p>
      </dgm:t>
    </dgm:pt>
    <dgm:pt modelId="{082D7BF6-D99A-43EC-AC07-1FEC102B47A6}" type="parTrans" cxnId="{183E52AF-59E4-41C2-A825-08D779CB0D4D}">
      <dgm:prSet/>
      <dgm:spPr/>
      <dgm:t>
        <a:bodyPr/>
        <a:lstStyle/>
        <a:p>
          <a:endParaRPr lang="hr-HR"/>
        </a:p>
      </dgm:t>
    </dgm:pt>
    <dgm:pt modelId="{1ACF40DA-0A82-44DE-92C5-C7A5BEADE2C2}" type="sibTrans" cxnId="{183E52AF-59E4-41C2-A825-08D779CB0D4D}">
      <dgm:prSet/>
      <dgm:spPr/>
      <dgm:t>
        <a:bodyPr/>
        <a:lstStyle/>
        <a:p>
          <a:endParaRPr lang="hr-HR"/>
        </a:p>
      </dgm:t>
    </dgm:pt>
    <dgm:pt modelId="{9A4FC9A8-8891-4291-9EC0-3C88FAD4270C}">
      <dgm:prSet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hr-HR" dirty="0" smtClean="0"/>
            <a:t>VENERA</a:t>
          </a:r>
          <a:endParaRPr lang="hr-HR" dirty="0"/>
        </a:p>
      </dgm:t>
    </dgm:pt>
    <dgm:pt modelId="{06A2175E-44BC-4DB5-B31E-8925F31E4133}" type="parTrans" cxnId="{95B70411-773F-45A9-9ECE-F9A863C6413E}">
      <dgm:prSet/>
      <dgm:spPr/>
      <dgm:t>
        <a:bodyPr/>
        <a:lstStyle/>
        <a:p>
          <a:endParaRPr lang="hr-HR"/>
        </a:p>
      </dgm:t>
    </dgm:pt>
    <dgm:pt modelId="{ECAB7BAC-FFC0-4A8B-A2D1-306AA9A9A0E8}" type="sibTrans" cxnId="{95B70411-773F-45A9-9ECE-F9A863C6413E}">
      <dgm:prSet/>
      <dgm:spPr/>
      <dgm:t>
        <a:bodyPr/>
        <a:lstStyle/>
        <a:p>
          <a:endParaRPr lang="hr-HR"/>
        </a:p>
      </dgm:t>
    </dgm:pt>
    <dgm:pt modelId="{1F934F59-825F-4541-9AB4-4F8C1FC3290C}">
      <dgm:prSet/>
      <dgm:sp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hr-HR" dirty="0" smtClean="0"/>
            <a:t>JUPITER</a:t>
          </a:r>
          <a:endParaRPr lang="hr-HR" dirty="0"/>
        </a:p>
      </dgm:t>
    </dgm:pt>
    <dgm:pt modelId="{40ADBE1D-CFC7-40F7-B4E5-5618DD108A35}" type="parTrans" cxnId="{42E678D9-62EA-478C-BA2B-1E885B3B2C79}">
      <dgm:prSet/>
      <dgm:spPr/>
      <dgm:t>
        <a:bodyPr/>
        <a:lstStyle/>
        <a:p>
          <a:endParaRPr lang="hr-HR"/>
        </a:p>
      </dgm:t>
    </dgm:pt>
    <dgm:pt modelId="{85848558-87BC-4310-967F-563E062F1943}" type="sibTrans" cxnId="{42E678D9-62EA-478C-BA2B-1E885B3B2C79}">
      <dgm:prSet/>
      <dgm:spPr/>
      <dgm:t>
        <a:bodyPr/>
        <a:lstStyle/>
        <a:p>
          <a:endParaRPr lang="hr-HR"/>
        </a:p>
      </dgm:t>
    </dgm:pt>
    <dgm:pt modelId="{0BA37458-CA8D-4A5E-8CBD-79A8D535B49F}">
      <dgm:prSet/>
      <dgm:spPr>
        <a:gradFill rotWithShape="0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hr-HR" dirty="0" smtClean="0"/>
            <a:t>MJESEC</a:t>
          </a:r>
          <a:endParaRPr lang="hr-HR" dirty="0"/>
        </a:p>
      </dgm:t>
    </dgm:pt>
    <dgm:pt modelId="{5C38A9EB-2CAA-4390-B148-CCDDFA04F879}" type="parTrans" cxnId="{87DD4639-28B6-49D9-9C2A-D116B0ACFB00}">
      <dgm:prSet/>
      <dgm:spPr/>
      <dgm:t>
        <a:bodyPr/>
        <a:lstStyle/>
        <a:p>
          <a:endParaRPr lang="hr-HR"/>
        </a:p>
      </dgm:t>
    </dgm:pt>
    <dgm:pt modelId="{2473D525-FC7D-4CF8-86B9-5D6259D2A08B}" type="sibTrans" cxnId="{87DD4639-28B6-49D9-9C2A-D116B0ACFB00}">
      <dgm:prSet/>
      <dgm:spPr/>
      <dgm:t>
        <a:bodyPr/>
        <a:lstStyle/>
        <a:p>
          <a:endParaRPr lang="hr-HR"/>
        </a:p>
      </dgm:t>
    </dgm:pt>
    <dgm:pt modelId="{1F2EE6F9-1AF8-4258-988E-7F03F8CD42AA}" type="pres">
      <dgm:prSet presAssocID="{37F1F653-46CF-41AF-AA4D-6E0D7492A38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BF1221-917D-4651-B5AC-945A32626AE9}" type="pres">
      <dgm:prSet presAssocID="{D5B9A962-4E09-4E9B-8C35-B1E0190FC9A9}" presName="centerShape" presStyleLbl="node0" presStyleIdx="0" presStyleCnt="1" custLinFactNeighborX="-85349" custLinFactNeighborY="53232"/>
      <dgm:spPr/>
      <dgm:t>
        <a:bodyPr/>
        <a:lstStyle/>
        <a:p>
          <a:endParaRPr lang="hr-HR"/>
        </a:p>
      </dgm:t>
    </dgm:pt>
    <dgm:pt modelId="{73430231-6B25-44F4-8C9C-3D1E56140ED8}" type="pres">
      <dgm:prSet presAssocID="{FDCCD51E-7B04-4D60-91F1-607EEDB16275}" presName="Name9" presStyleLbl="parChTrans1D2" presStyleIdx="0" presStyleCnt="9"/>
      <dgm:spPr/>
      <dgm:t>
        <a:bodyPr/>
        <a:lstStyle/>
        <a:p>
          <a:endParaRPr lang="en-US"/>
        </a:p>
      </dgm:t>
    </dgm:pt>
    <dgm:pt modelId="{C13D4374-E88E-425F-8892-FEFFC70A1867}" type="pres">
      <dgm:prSet presAssocID="{FDCCD51E-7B04-4D60-91F1-607EEDB16275}" presName="connTx" presStyleLbl="parChTrans1D2" presStyleIdx="0" presStyleCnt="9"/>
      <dgm:spPr/>
      <dgm:t>
        <a:bodyPr/>
        <a:lstStyle/>
        <a:p>
          <a:endParaRPr lang="en-US"/>
        </a:p>
      </dgm:t>
    </dgm:pt>
    <dgm:pt modelId="{4EC26DE4-E1DF-44D0-8409-C8FEDDA1B8EE}" type="pres">
      <dgm:prSet presAssocID="{9247AB7C-C55C-4C5D-A24E-0F9DB51A52DD}" presName="node" presStyleLbl="node1" presStyleIdx="0" presStyleCnt="9" custRadScaleRad="71137" custRadScaleInc="-19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79502-B414-484B-989A-DBFAE3B579F5}" type="pres">
      <dgm:prSet presAssocID="{E1119CE6-3283-482A-97C5-16E0AE1DCC0E}" presName="Name9" presStyleLbl="parChTrans1D2" presStyleIdx="1" presStyleCnt="9"/>
      <dgm:spPr/>
      <dgm:t>
        <a:bodyPr/>
        <a:lstStyle/>
        <a:p>
          <a:endParaRPr lang="en-US"/>
        </a:p>
      </dgm:t>
    </dgm:pt>
    <dgm:pt modelId="{7BC6BA2C-9050-4FEC-B60A-AA5D46D50840}" type="pres">
      <dgm:prSet presAssocID="{E1119CE6-3283-482A-97C5-16E0AE1DCC0E}" presName="connTx" presStyleLbl="parChTrans1D2" presStyleIdx="1" presStyleCnt="9"/>
      <dgm:spPr/>
      <dgm:t>
        <a:bodyPr/>
        <a:lstStyle/>
        <a:p>
          <a:endParaRPr lang="en-US"/>
        </a:p>
      </dgm:t>
    </dgm:pt>
    <dgm:pt modelId="{C4A5ABD7-F430-49CE-BF3C-1FB5436FF754}" type="pres">
      <dgm:prSet presAssocID="{D6A457AA-C5CD-4943-BE0F-B3A991A974B2}" presName="node" presStyleLbl="node1" presStyleIdx="1" presStyleCnt="9" custRadScaleRad="152837" custRadScaleInc="-1330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DE00987-548C-47E4-965B-45AD38CA9AAB}" type="pres">
      <dgm:prSet presAssocID="{A091987A-506D-4BE8-A6EB-72FE94B1A630}" presName="Name9" presStyleLbl="parChTrans1D2" presStyleIdx="2" presStyleCnt="9"/>
      <dgm:spPr/>
      <dgm:t>
        <a:bodyPr/>
        <a:lstStyle/>
        <a:p>
          <a:endParaRPr lang="en-US"/>
        </a:p>
      </dgm:t>
    </dgm:pt>
    <dgm:pt modelId="{02D950D8-4938-42FD-A2DC-476A3D1C49C3}" type="pres">
      <dgm:prSet presAssocID="{A091987A-506D-4BE8-A6EB-72FE94B1A630}" presName="connTx" presStyleLbl="parChTrans1D2" presStyleIdx="2" presStyleCnt="9"/>
      <dgm:spPr/>
      <dgm:t>
        <a:bodyPr/>
        <a:lstStyle/>
        <a:p>
          <a:endParaRPr lang="en-US"/>
        </a:p>
      </dgm:t>
    </dgm:pt>
    <dgm:pt modelId="{8D33F368-0929-48FD-B2B7-AAF1D6711EF6}" type="pres">
      <dgm:prSet presAssocID="{7B21C6C7-41B9-4F04-86F4-7BFB19EE07B9}" presName="node" presStyleLbl="node1" presStyleIdx="2" presStyleCnt="9" custRadScaleRad="141658" custRadScaleInc="-103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1196B-3464-43F5-8C93-8A63021E8B1C}" type="pres">
      <dgm:prSet presAssocID="{8D1B309A-AB0D-486C-9859-6B498F4A5D7F}" presName="Name9" presStyleLbl="parChTrans1D2" presStyleIdx="3" presStyleCnt="9"/>
      <dgm:spPr/>
      <dgm:t>
        <a:bodyPr/>
        <a:lstStyle/>
        <a:p>
          <a:endParaRPr lang="en-US"/>
        </a:p>
      </dgm:t>
    </dgm:pt>
    <dgm:pt modelId="{068EB639-174B-49C2-A59F-76397DAC09B7}" type="pres">
      <dgm:prSet presAssocID="{8D1B309A-AB0D-486C-9859-6B498F4A5D7F}" presName="connTx" presStyleLbl="parChTrans1D2" presStyleIdx="3" presStyleCnt="9"/>
      <dgm:spPr/>
      <dgm:t>
        <a:bodyPr/>
        <a:lstStyle/>
        <a:p>
          <a:endParaRPr lang="en-US"/>
        </a:p>
      </dgm:t>
    </dgm:pt>
    <dgm:pt modelId="{52EDDCD6-FBF0-4D8B-BBA8-F6F2C9B99BE3}" type="pres">
      <dgm:prSet presAssocID="{6424C7D1-E553-4623-AEE9-5CD179CBD7B4}" presName="node" presStyleLbl="node1" presStyleIdx="3" presStyleCnt="9" custRadScaleRad="236006" custRadScaleInc="19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50D671-AD1E-47BA-B1F5-65A8D0793FC8}" type="pres">
      <dgm:prSet presAssocID="{3DC84E36-988E-4CEC-A9B9-16CAC9C8B4E5}" presName="Name9" presStyleLbl="parChTrans1D2" presStyleIdx="4" presStyleCnt="9"/>
      <dgm:spPr/>
      <dgm:t>
        <a:bodyPr/>
        <a:lstStyle/>
        <a:p>
          <a:endParaRPr lang="en-US"/>
        </a:p>
      </dgm:t>
    </dgm:pt>
    <dgm:pt modelId="{A3E198C8-F3F6-4460-B8B0-02B20C630B6A}" type="pres">
      <dgm:prSet presAssocID="{3DC84E36-988E-4CEC-A9B9-16CAC9C8B4E5}" presName="connTx" presStyleLbl="parChTrans1D2" presStyleIdx="4" presStyleCnt="9"/>
      <dgm:spPr/>
      <dgm:t>
        <a:bodyPr/>
        <a:lstStyle/>
        <a:p>
          <a:endParaRPr lang="en-US"/>
        </a:p>
      </dgm:t>
    </dgm:pt>
    <dgm:pt modelId="{D0DC49EA-F0B5-4F8C-8D8B-767AA2F9C0AB}" type="pres">
      <dgm:prSet presAssocID="{724854F9-A82B-48EC-AB4B-9A7A58601D2D}" presName="node" presStyleLbl="node1" presStyleIdx="4" presStyleCnt="9" custRadScaleRad="138361" custRadScaleInc="-2850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4BB7787-B046-4AAF-B3A5-961C20069A94}" type="pres">
      <dgm:prSet presAssocID="{082D7BF6-D99A-43EC-AC07-1FEC102B47A6}" presName="Name9" presStyleLbl="parChTrans1D2" presStyleIdx="5" presStyleCnt="9"/>
      <dgm:spPr/>
      <dgm:t>
        <a:bodyPr/>
        <a:lstStyle/>
        <a:p>
          <a:endParaRPr lang="en-US"/>
        </a:p>
      </dgm:t>
    </dgm:pt>
    <dgm:pt modelId="{80FE9278-07EA-4519-A66C-788B3CEE32B3}" type="pres">
      <dgm:prSet presAssocID="{082D7BF6-D99A-43EC-AC07-1FEC102B47A6}" presName="connTx" presStyleLbl="parChTrans1D2" presStyleIdx="5" presStyleCnt="9"/>
      <dgm:spPr/>
      <dgm:t>
        <a:bodyPr/>
        <a:lstStyle/>
        <a:p>
          <a:endParaRPr lang="en-US"/>
        </a:p>
      </dgm:t>
    </dgm:pt>
    <dgm:pt modelId="{0CFA3B5C-7C40-4321-99C2-61BEA958C216}" type="pres">
      <dgm:prSet presAssocID="{A4C4453B-C8AB-4F8D-B791-FD850D9CC2BB}" presName="node" presStyleLbl="node1" presStyleIdx="5" presStyleCnt="9" custRadScaleRad="101116" custRadScaleInc="-59932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9786E9A-EAD2-4E68-AB71-6AF113A1DC7E}" type="pres">
      <dgm:prSet presAssocID="{06A2175E-44BC-4DB5-B31E-8925F31E4133}" presName="Name9" presStyleLbl="parChTrans1D2" presStyleIdx="6" presStyleCnt="9"/>
      <dgm:spPr/>
      <dgm:t>
        <a:bodyPr/>
        <a:lstStyle/>
        <a:p>
          <a:endParaRPr lang="en-US"/>
        </a:p>
      </dgm:t>
    </dgm:pt>
    <dgm:pt modelId="{9FF8B9F3-2F59-44D0-92C4-2F58F826E658}" type="pres">
      <dgm:prSet presAssocID="{06A2175E-44BC-4DB5-B31E-8925F31E4133}" presName="connTx" presStyleLbl="parChTrans1D2" presStyleIdx="6" presStyleCnt="9"/>
      <dgm:spPr/>
      <dgm:t>
        <a:bodyPr/>
        <a:lstStyle/>
        <a:p>
          <a:endParaRPr lang="en-US"/>
        </a:p>
      </dgm:t>
    </dgm:pt>
    <dgm:pt modelId="{91318516-F8C8-4D5D-A7B1-75BA3341732B}" type="pres">
      <dgm:prSet presAssocID="{9A4FC9A8-8891-4291-9EC0-3C88FAD4270C}" presName="node" presStyleLbl="node1" presStyleIdx="6" presStyleCnt="9" custRadScaleRad="59909" custRadScaleInc="-593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FEC88-58F4-4C73-AC13-09F42647BD3E}" type="pres">
      <dgm:prSet presAssocID="{40ADBE1D-CFC7-40F7-B4E5-5618DD108A35}" presName="Name9" presStyleLbl="parChTrans1D2" presStyleIdx="7" presStyleCnt="9"/>
      <dgm:spPr/>
      <dgm:t>
        <a:bodyPr/>
        <a:lstStyle/>
        <a:p>
          <a:endParaRPr lang="en-US"/>
        </a:p>
      </dgm:t>
    </dgm:pt>
    <dgm:pt modelId="{032DF862-3EB4-4C88-A39A-B4515B8D1770}" type="pres">
      <dgm:prSet presAssocID="{40ADBE1D-CFC7-40F7-B4E5-5618DD108A35}" presName="connTx" presStyleLbl="parChTrans1D2" presStyleIdx="7" presStyleCnt="9"/>
      <dgm:spPr/>
      <dgm:t>
        <a:bodyPr/>
        <a:lstStyle/>
        <a:p>
          <a:endParaRPr lang="en-US"/>
        </a:p>
      </dgm:t>
    </dgm:pt>
    <dgm:pt modelId="{E2A4374B-2777-4804-9652-85AB6EB55C5F}" type="pres">
      <dgm:prSet presAssocID="{1F934F59-825F-4541-9AB4-4F8C1FC3290C}" presName="node" presStyleLbl="node1" presStyleIdx="7" presStyleCnt="9" custRadScaleRad="102467" custRadScaleInc="118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B2C2A-FB7A-4420-A88C-B75EB52FDE17}" type="pres">
      <dgm:prSet presAssocID="{5C38A9EB-2CAA-4390-B148-CCDDFA04F879}" presName="Name9" presStyleLbl="parChTrans1D2" presStyleIdx="8" presStyleCnt="9"/>
      <dgm:spPr/>
      <dgm:t>
        <a:bodyPr/>
        <a:lstStyle/>
        <a:p>
          <a:endParaRPr lang="en-US"/>
        </a:p>
      </dgm:t>
    </dgm:pt>
    <dgm:pt modelId="{4AAFA448-2AF8-422B-8D11-413FB27EB494}" type="pres">
      <dgm:prSet presAssocID="{5C38A9EB-2CAA-4390-B148-CCDDFA04F879}" presName="connTx" presStyleLbl="parChTrans1D2" presStyleIdx="8" presStyleCnt="9"/>
      <dgm:spPr/>
      <dgm:t>
        <a:bodyPr/>
        <a:lstStyle/>
        <a:p>
          <a:endParaRPr lang="en-US"/>
        </a:p>
      </dgm:t>
    </dgm:pt>
    <dgm:pt modelId="{91BD9D62-ECAD-4902-AC86-862B4C1380EE}" type="pres">
      <dgm:prSet presAssocID="{0BA37458-CA8D-4A5E-8CBD-79A8D535B49F}" presName="node" presStyleLbl="node1" presStyleIdx="8" presStyleCnt="9" custRadScaleRad="171021" custRadScaleInc="-95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902493-7AAC-4CFD-869B-A6B340BA2687}" srcId="{D5B9A962-4E09-4E9B-8C35-B1E0190FC9A9}" destId="{9247AB7C-C55C-4C5D-A24E-0F9DB51A52DD}" srcOrd="0" destOrd="0" parTransId="{FDCCD51E-7B04-4D60-91F1-607EEDB16275}" sibTransId="{609F256A-0963-4A6F-A782-DC6B3FE94376}"/>
    <dgm:cxn modelId="{2876C990-2BC7-4D43-A36B-C527621DB80B}" type="presOf" srcId="{5C38A9EB-2CAA-4390-B148-CCDDFA04F879}" destId="{969B2C2A-FB7A-4420-A88C-B75EB52FDE17}" srcOrd="0" destOrd="0" presId="urn:microsoft.com/office/officeart/2005/8/layout/radial1"/>
    <dgm:cxn modelId="{42E678D9-62EA-478C-BA2B-1E885B3B2C79}" srcId="{D5B9A962-4E09-4E9B-8C35-B1E0190FC9A9}" destId="{1F934F59-825F-4541-9AB4-4F8C1FC3290C}" srcOrd="7" destOrd="0" parTransId="{40ADBE1D-CFC7-40F7-B4E5-5618DD108A35}" sibTransId="{85848558-87BC-4310-967F-563E062F1943}"/>
    <dgm:cxn modelId="{0BD5C25E-E173-4AF0-A0CA-CEBB2877AF7F}" type="presOf" srcId="{724854F9-A82B-48EC-AB4B-9A7A58601D2D}" destId="{D0DC49EA-F0B5-4F8C-8D8B-767AA2F9C0AB}" srcOrd="0" destOrd="0" presId="urn:microsoft.com/office/officeart/2005/8/layout/radial1"/>
    <dgm:cxn modelId="{52AB9E88-223E-4D84-9D35-BD7ABCD41BB9}" type="presOf" srcId="{A091987A-506D-4BE8-A6EB-72FE94B1A630}" destId="{02D950D8-4938-42FD-A2DC-476A3D1C49C3}" srcOrd="1" destOrd="0" presId="urn:microsoft.com/office/officeart/2005/8/layout/radial1"/>
    <dgm:cxn modelId="{373F90FD-4CBF-47C3-8BE0-F5FBCE6F42E3}" type="presOf" srcId="{FDCCD51E-7B04-4D60-91F1-607EEDB16275}" destId="{73430231-6B25-44F4-8C9C-3D1E56140ED8}" srcOrd="0" destOrd="0" presId="urn:microsoft.com/office/officeart/2005/8/layout/radial1"/>
    <dgm:cxn modelId="{6E76BBE9-441F-4B58-BB37-9BE5C3888F9E}" type="presOf" srcId="{40ADBE1D-CFC7-40F7-B4E5-5618DD108A35}" destId="{032DF862-3EB4-4C88-A39A-B4515B8D1770}" srcOrd="1" destOrd="0" presId="urn:microsoft.com/office/officeart/2005/8/layout/radial1"/>
    <dgm:cxn modelId="{0DA0E940-D0C0-4A70-8448-199EE0871C09}" type="presOf" srcId="{06A2175E-44BC-4DB5-B31E-8925F31E4133}" destId="{19786E9A-EAD2-4E68-AB71-6AF113A1DC7E}" srcOrd="0" destOrd="0" presId="urn:microsoft.com/office/officeart/2005/8/layout/radial1"/>
    <dgm:cxn modelId="{BF58C465-D67F-43BE-AF9D-196B26592285}" type="presOf" srcId="{D5B9A962-4E09-4E9B-8C35-B1E0190FC9A9}" destId="{D5BF1221-917D-4651-B5AC-945A32626AE9}" srcOrd="0" destOrd="0" presId="urn:microsoft.com/office/officeart/2005/8/layout/radial1"/>
    <dgm:cxn modelId="{143F0745-C74D-4B10-86A4-A7499B8A28E4}" type="presOf" srcId="{082D7BF6-D99A-43EC-AC07-1FEC102B47A6}" destId="{C4BB7787-B046-4AAF-B3A5-961C20069A94}" srcOrd="0" destOrd="0" presId="urn:microsoft.com/office/officeart/2005/8/layout/radial1"/>
    <dgm:cxn modelId="{7C8C6A44-AE90-498B-83D4-1AC12017FDD4}" type="presOf" srcId="{1F934F59-825F-4541-9AB4-4F8C1FC3290C}" destId="{E2A4374B-2777-4804-9652-85AB6EB55C5F}" srcOrd="0" destOrd="0" presId="urn:microsoft.com/office/officeart/2005/8/layout/radial1"/>
    <dgm:cxn modelId="{2FD9E0A8-30A6-4DED-AB48-2CA901A2E853}" srcId="{D5B9A962-4E09-4E9B-8C35-B1E0190FC9A9}" destId="{724854F9-A82B-48EC-AB4B-9A7A58601D2D}" srcOrd="4" destOrd="0" parTransId="{3DC84E36-988E-4CEC-A9B9-16CAC9C8B4E5}" sibTransId="{F555EC6C-BBAF-4CF9-B556-F341DC95A327}"/>
    <dgm:cxn modelId="{C51290DA-6099-494A-A1FC-B416D6C60BC9}" type="presOf" srcId="{3DC84E36-988E-4CEC-A9B9-16CAC9C8B4E5}" destId="{F550D671-AD1E-47BA-B1F5-65A8D0793FC8}" srcOrd="0" destOrd="0" presId="urn:microsoft.com/office/officeart/2005/8/layout/radial1"/>
    <dgm:cxn modelId="{888D4D46-9D66-4D96-9AC7-008D82B09AB4}" type="presOf" srcId="{5C38A9EB-2CAA-4390-B148-CCDDFA04F879}" destId="{4AAFA448-2AF8-422B-8D11-413FB27EB494}" srcOrd="1" destOrd="0" presId="urn:microsoft.com/office/officeart/2005/8/layout/radial1"/>
    <dgm:cxn modelId="{B8834A00-523B-4B46-B7C6-9DE0D6503436}" type="presOf" srcId="{8D1B309A-AB0D-486C-9859-6B498F4A5D7F}" destId="{068EB639-174B-49C2-A59F-76397DAC09B7}" srcOrd="1" destOrd="0" presId="urn:microsoft.com/office/officeart/2005/8/layout/radial1"/>
    <dgm:cxn modelId="{21D0138E-D6BD-4B95-B910-271345646DB2}" type="presOf" srcId="{9A4FC9A8-8891-4291-9EC0-3C88FAD4270C}" destId="{91318516-F8C8-4D5D-A7B1-75BA3341732B}" srcOrd="0" destOrd="0" presId="urn:microsoft.com/office/officeart/2005/8/layout/radial1"/>
    <dgm:cxn modelId="{3D99112E-53BA-41E2-950E-17C9C8F8A4AB}" type="presOf" srcId="{0BA37458-CA8D-4A5E-8CBD-79A8D535B49F}" destId="{91BD9D62-ECAD-4902-AC86-862B4C1380EE}" srcOrd="0" destOrd="0" presId="urn:microsoft.com/office/officeart/2005/8/layout/radial1"/>
    <dgm:cxn modelId="{3D8360E5-8DD4-4620-8205-6A29FD2CE5E7}" type="presOf" srcId="{9247AB7C-C55C-4C5D-A24E-0F9DB51A52DD}" destId="{4EC26DE4-E1DF-44D0-8409-C8FEDDA1B8EE}" srcOrd="0" destOrd="0" presId="urn:microsoft.com/office/officeart/2005/8/layout/radial1"/>
    <dgm:cxn modelId="{3FB05B2D-1DEB-4FF3-B02B-663054A85F1C}" type="presOf" srcId="{40ADBE1D-CFC7-40F7-B4E5-5618DD108A35}" destId="{110FEC88-58F4-4C73-AC13-09F42647BD3E}" srcOrd="0" destOrd="0" presId="urn:microsoft.com/office/officeart/2005/8/layout/radial1"/>
    <dgm:cxn modelId="{319E0CD1-82B4-4214-86F2-8FE376F05BA3}" srcId="{37F1F653-46CF-41AF-AA4D-6E0D7492A389}" destId="{D5B9A962-4E09-4E9B-8C35-B1E0190FC9A9}" srcOrd="0" destOrd="0" parTransId="{F52BB58B-6F08-4D8E-8CF9-59810FB0C1EF}" sibTransId="{594DD81D-7226-4B34-A82A-C160F37558C6}"/>
    <dgm:cxn modelId="{F014A241-F92C-442D-8C8A-4D64B7AF1EF3}" type="presOf" srcId="{6424C7D1-E553-4623-AEE9-5CD179CBD7B4}" destId="{52EDDCD6-FBF0-4D8B-BBA8-F6F2C9B99BE3}" srcOrd="0" destOrd="0" presId="urn:microsoft.com/office/officeart/2005/8/layout/radial1"/>
    <dgm:cxn modelId="{2C65B816-6F7A-4450-B9A9-882059A751CD}" type="presOf" srcId="{A091987A-506D-4BE8-A6EB-72FE94B1A630}" destId="{BDE00987-548C-47E4-965B-45AD38CA9AAB}" srcOrd="0" destOrd="0" presId="urn:microsoft.com/office/officeart/2005/8/layout/radial1"/>
    <dgm:cxn modelId="{CF33B4E2-B477-439D-BB1E-F21D247BBF46}" srcId="{D5B9A962-4E09-4E9B-8C35-B1E0190FC9A9}" destId="{7B21C6C7-41B9-4F04-86F4-7BFB19EE07B9}" srcOrd="2" destOrd="0" parTransId="{A091987A-506D-4BE8-A6EB-72FE94B1A630}" sibTransId="{92B90161-F11A-4707-8A07-C278D93D45F2}"/>
    <dgm:cxn modelId="{77627944-F23C-4161-9093-4C114EF9CF75}" type="presOf" srcId="{FDCCD51E-7B04-4D60-91F1-607EEDB16275}" destId="{C13D4374-E88E-425F-8892-FEFFC70A1867}" srcOrd="1" destOrd="0" presId="urn:microsoft.com/office/officeart/2005/8/layout/radial1"/>
    <dgm:cxn modelId="{27DF702B-F623-4467-9668-0D10AC942FC4}" type="presOf" srcId="{E1119CE6-3283-482A-97C5-16E0AE1DCC0E}" destId="{7BC6BA2C-9050-4FEC-B60A-AA5D46D50840}" srcOrd="1" destOrd="0" presId="urn:microsoft.com/office/officeart/2005/8/layout/radial1"/>
    <dgm:cxn modelId="{A15F3A45-F2F2-49C2-A954-9D93B75FCC47}" type="presOf" srcId="{082D7BF6-D99A-43EC-AC07-1FEC102B47A6}" destId="{80FE9278-07EA-4519-A66C-788B3CEE32B3}" srcOrd="1" destOrd="0" presId="urn:microsoft.com/office/officeart/2005/8/layout/radial1"/>
    <dgm:cxn modelId="{76B24B8E-9682-4E29-AC34-D28E84840C58}" srcId="{D5B9A962-4E09-4E9B-8C35-B1E0190FC9A9}" destId="{D6A457AA-C5CD-4943-BE0F-B3A991A974B2}" srcOrd="1" destOrd="0" parTransId="{E1119CE6-3283-482A-97C5-16E0AE1DCC0E}" sibTransId="{CDC0A6A8-A3B0-4289-9853-78AA2102D1B6}"/>
    <dgm:cxn modelId="{183E52AF-59E4-41C2-A825-08D779CB0D4D}" srcId="{D5B9A962-4E09-4E9B-8C35-B1E0190FC9A9}" destId="{A4C4453B-C8AB-4F8D-B791-FD850D9CC2BB}" srcOrd="5" destOrd="0" parTransId="{082D7BF6-D99A-43EC-AC07-1FEC102B47A6}" sibTransId="{1ACF40DA-0A82-44DE-92C5-C7A5BEADE2C2}"/>
    <dgm:cxn modelId="{0459727F-E936-4913-8464-A0681D16278E}" type="presOf" srcId="{D6A457AA-C5CD-4943-BE0F-B3A991A974B2}" destId="{C4A5ABD7-F430-49CE-BF3C-1FB5436FF754}" srcOrd="0" destOrd="0" presId="urn:microsoft.com/office/officeart/2005/8/layout/radial1"/>
    <dgm:cxn modelId="{BB967C93-952A-433D-BB15-90509BA29B06}" srcId="{D5B9A962-4E09-4E9B-8C35-B1E0190FC9A9}" destId="{6424C7D1-E553-4623-AEE9-5CD179CBD7B4}" srcOrd="3" destOrd="0" parTransId="{8D1B309A-AB0D-486C-9859-6B498F4A5D7F}" sibTransId="{4A25D6A3-4B00-4E54-9D31-B7CF59D7BCD5}"/>
    <dgm:cxn modelId="{8DC8B03F-5332-4426-ADD1-B56E7A6DBC77}" type="presOf" srcId="{37F1F653-46CF-41AF-AA4D-6E0D7492A389}" destId="{1F2EE6F9-1AF8-4258-988E-7F03F8CD42AA}" srcOrd="0" destOrd="0" presId="urn:microsoft.com/office/officeart/2005/8/layout/radial1"/>
    <dgm:cxn modelId="{6D6B0935-6A4D-4CCD-9CA0-10EB37A53E9E}" type="presOf" srcId="{E1119CE6-3283-482A-97C5-16E0AE1DCC0E}" destId="{13479502-B414-484B-989A-DBFAE3B579F5}" srcOrd="0" destOrd="0" presId="urn:microsoft.com/office/officeart/2005/8/layout/radial1"/>
    <dgm:cxn modelId="{A2962846-C590-49D3-A54C-D0DC3C78A10C}" type="presOf" srcId="{A4C4453B-C8AB-4F8D-B791-FD850D9CC2BB}" destId="{0CFA3B5C-7C40-4321-99C2-61BEA958C216}" srcOrd="0" destOrd="0" presId="urn:microsoft.com/office/officeart/2005/8/layout/radial1"/>
    <dgm:cxn modelId="{298942A6-B093-4343-8B44-53D9FD29C5BB}" type="presOf" srcId="{8D1B309A-AB0D-486C-9859-6B498F4A5D7F}" destId="{9231196B-3464-43F5-8C93-8A63021E8B1C}" srcOrd="0" destOrd="0" presId="urn:microsoft.com/office/officeart/2005/8/layout/radial1"/>
    <dgm:cxn modelId="{18ED85B0-58D0-4EC9-810B-949C7658DEA6}" type="presOf" srcId="{3DC84E36-988E-4CEC-A9B9-16CAC9C8B4E5}" destId="{A3E198C8-F3F6-4460-B8B0-02B20C630B6A}" srcOrd="1" destOrd="0" presId="urn:microsoft.com/office/officeart/2005/8/layout/radial1"/>
    <dgm:cxn modelId="{87DD4639-28B6-49D9-9C2A-D116B0ACFB00}" srcId="{D5B9A962-4E09-4E9B-8C35-B1E0190FC9A9}" destId="{0BA37458-CA8D-4A5E-8CBD-79A8D535B49F}" srcOrd="8" destOrd="0" parTransId="{5C38A9EB-2CAA-4390-B148-CCDDFA04F879}" sibTransId="{2473D525-FC7D-4CF8-86B9-5D6259D2A08B}"/>
    <dgm:cxn modelId="{95B70411-773F-45A9-9ECE-F9A863C6413E}" srcId="{D5B9A962-4E09-4E9B-8C35-B1E0190FC9A9}" destId="{9A4FC9A8-8891-4291-9EC0-3C88FAD4270C}" srcOrd="6" destOrd="0" parTransId="{06A2175E-44BC-4DB5-B31E-8925F31E4133}" sibTransId="{ECAB7BAC-FFC0-4A8B-A2D1-306AA9A9A0E8}"/>
    <dgm:cxn modelId="{7E6FFCF4-CC20-4462-8FB3-93EE5CE05537}" type="presOf" srcId="{7B21C6C7-41B9-4F04-86F4-7BFB19EE07B9}" destId="{8D33F368-0929-48FD-B2B7-AAF1D6711EF6}" srcOrd="0" destOrd="0" presId="urn:microsoft.com/office/officeart/2005/8/layout/radial1"/>
    <dgm:cxn modelId="{1D473768-8373-427A-A735-05FA7A032FC5}" type="presOf" srcId="{06A2175E-44BC-4DB5-B31E-8925F31E4133}" destId="{9FF8B9F3-2F59-44D0-92C4-2F58F826E658}" srcOrd="1" destOrd="0" presId="urn:microsoft.com/office/officeart/2005/8/layout/radial1"/>
    <dgm:cxn modelId="{E07FEA80-0887-4C0B-B4FD-A1C7E82E2F4F}" type="presParOf" srcId="{1F2EE6F9-1AF8-4258-988E-7F03F8CD42AA}" destId="{D5BF1221-917D-4651-B5AC-945A32626AE9}" srcOrd="0" destOrd="0" presId="urn:microsoft.com/office/officeart/2005/8/layout/radial1"/>
    <dgm:cxn modelId="{DC4D4D59-3E3F-4C5F-AAB8-0C69A7377988}" type="presParOf" srcId="{1F2EE6F9-1AF8-4258-988E-7F03F8CD42AA}" destId="{73430231-6B25-44F4-8C9C-3D1E56140ED8}" srcOrd="1" destOrd="0" presId="urn:microsoft.com/office/officeart/2005/8/layout/radial1"/>
    <dgm:cxn modelId="{E61BD042-16CC-4954-B8C6-382CB61783A3}" type="presParOf" srcId="{73430231-6B25-44F4-8C9C-3D1E56140ED8}" destId="{C13D4374-E88E-425F-8892-FEFFC70A1867}" srcOrd="0" destOrd="0" presId="urn:microsoft.com/office/officeart/2005/8/layout/radial1"/>
    <dgm:cxn modelId="{6A57571A-D69B-42C1-B942-462420CE8D7E}" type="presParOf" srcId="{1F2EE6F9-1AF8-4258-988E-7F03F8CD42AA}" destId="{4EC26DE4-E1DF-44D0-8409-C8FEDDA1B8EE}" srcOrd="2" destOrd="0" presId="urn:microsoft.com/office/officeart/2005/8/layout/radial1"/>
    <dgm:cxn modelId="{6121D9AE-D70E-4255-914F-579AA55C0B2A}" type="presParOf" srcId="{1F2EE6F9-1AF8-4258-988E-7F03F8CD42AA}" destId="{13479502-B414-484B-989A-DBFAE3B579F5}" srcOrd="3" destOrd="0" presId="urn:microsoft.com/office/officeart/2005/8/layout/radial1"/>
    <dgm:cxn modelId="{8573816F-2362-47D9-B0F7-E0B07D7A9422}" type="presParOf" srcId="{13479502-B414-484B-989A-DBFAE3B579F5}" destId="{7BC6BA2C-9050-4FEC-B60A-AA5D46D50840}" srcOrd="0" destOrd="0" presId="urn:microsoft.com/office/officeart/2005/8/layout/radial1"/>
    <dgm:cxn modelId="{06EC54E5-D42C-4E78-A605-CBA503EA9F73}" type="presParOf" srcId="{1F2EE6F9-1AF8-4258-988E-7F03F8CD42AA}" destId="{C4A5ABD7-F430-49CE-BF3C-1FB5436FF754}" srcOrd="4" destOrd="0" presId="urn:microsoft.com/office/officeart/2005/8/layout/radial1"/>
    <dgm:cxn modelId="{42F7E47F-1AFA-4773-8EEF-349B84204C8D}" type="presParOf" srcId="{1F2EE6F9-1AF8-4258-988E-7F03F8CD42AA}" destId="{BDE00987-548C-47E4-965B-45AD38CA9AAB}" srcOrd="5" destOrd="0" presId="urn:microsoft.com/office/officeart/2005/8/layout/radial1"/>
    <dgm:cxn modelId="{98DD300F-B79F-4186-B9C3-E930655639ED}" type="presParOf" srcId="{BDE00987-548C-47E4-965B-45AD38CA9AAB}" destId="{02D950D8-4938-42FD-A2DC-476A3D1C49C3}" srcOrd="0" destOrd="0" presId="urn:microsoft.com/office/officeart/2005/8/layout/radial1"/>
    <dgm:cxn modelId="{2C751190-7866-461D-AA68-EB157235232E}" type="presParOf" srcId="{1F2EE6F9-1AF8-4258-988E-7F03F8CD42AA}" destId="{8D33F368-0929-48FD-B2B7-AAF1D6711EF6}" srcOrd="6" destOrd="0" presId="urn:microsoft.com/office/officeart/2005/8/layout/radial1"/>
    <dgm:cxn modelId="{C9492ABC-1D10-405F-BC96-EAE83EAD01D5}" type="presParOf" srcId="{1F2EE6F9-1AF8-4258-988E-7F03F8CD42AA}" destId="{9231196B-3464-43F5-8C93-8A63021E8B1C}" srcOrd="7" destOrd="0" presId="urn:microsoft.com/office/officeart/2005/8/layout/radial1"/>
    <dgm:cxn modelId="{7892275F-76AD-4730-A1D4-D439252CA841}" type="presParOf" srcId="{9231196B-3464-43F5-8C93-8A63021E8B1C}" destId="{068EB639-174B-49C2-A59F-76397DAC09B7}" srcOrd="0" destOrd="0" presId="urn:microsoft.com/office/officeart/2005/8/layout/radial1"/>
    <dgm:cxn modelId="{CA2503FA-4B1A-43FD-A11E-B3AD376C4E03}" type="presParOf" srcId="{1F2EE6F9-1AF8-4258-988E-7F03F8CD42AA}" destId="{52EDDCD6-FBF0-4D8B-BBA8-F6F2C9B99BE3}" srcOrd="8" destOrd="0" presId="urn:microsoft.com/office/officeart/2005/8/layout/radial1"/>
    <dgm:cxn modelId="{C1C87D5F-3AE9-4600-9F7E-FEE783ADF78C}" type="presParOf" srcId="{1F2EE6F9-1AF8-4258-988E-7F03F8CD42AA}" destId="{F550D671-AD1E-47BA-B1F5-65A8D0793FC8}" srcOrd="9" destOrd="0" presId="urn:microsoft.com/office/officeart/2005/8/layout/radial1"/>
    <dgm:cxn modelId="{7C3DFA6C-C5E4-44CB-9C37-AF23E6F2A254}" type="presParOf" srcId="{F550D671-AD1E-47BA-B1F5-65A8D0793FC8}" destId="{A3E198C8-F3F6-4460-B8B0-02B20C630B6A}" srcOrd="0" destOrd="0" presId="urn:microsoft.com/office/officeart/2005/8/layout/radial1"/>
    <dgm:cxn modelId="{AD954842-9923-463E-BE83-F069CAFD039A}" type="presParOf" srcId="{1F2EE6F9-1AF8-4258-988E-7F03F8CD42AA}" destId="{D0DC49EA-F0B5-4F8C-8D8B-767AA2F9C0AB}" srcOrd="10" destOrd="0" presId="urn:microsoft.com/office/officeart/2005/8/layout/radial1"/>
    <dgm:cxn modelId="{283CFDA1-14DA-46F2-B29A-9F34EBE686D6}" type="presParOf" srcId="{1F2EE6F9-1AF8-4258-988E-7F03F8CD42AA}" destId="{C4BB7787-B046-4AAF-B3A5-961C20069A94}" srcOrd="11" destOrd="0" presId="urn:microsoft.com/office/officeart/2005/8/layout/radial1"/>
    <dgm:cxn modelId="{3FBDC7FF-56D0-48EA-AE63-D61D07C46FD8}" type="presParOf" srcId="{C4BB7787-B046-4AAF-B3A5-961C20069A94}" destId="{80FE9278-07EA-4519-A66C-788B3CEE32B3}" srcOrd="0" destOrd="0" presId="urn:microsoft.com/office/officeart/2005/8/layout/radial1"/>
    <dgm:cxn modelId="{B8D5A0D9-0FA5-4A90-8913-3279CE0710F3}" type="presParOf" srcId="{1F2EE6F9-1AF8-4258-988E-7F03F8CD42AA}" destId="{0CFA3B5C-7C40-4321-99C2-61BEA958C216}" srcOrd="12" destOrd="0" presId="urn:microsoft.com/office/officeart/2005/8/layout/radial1"/>
    <dgm:cxn modelId="{607741AD-5161-4FD7-B6C7-5AA665D840EF}" type="presParOf" srcId="{1F2EE6F9-1AF8-4258-988E-7F03F8CD42AA}" destId="{19786E9A-EAD2-4E68-AB71-6AF113A1DC7E}" srcOrd="13" destOrd="0" presId="urn:microsoft.com/office/officeart/2005/8/layout/radial1"/>
    <dgm:cxn modelId="{D79387EA-39FB-4B8B-88B0-7D6B24132DF8}" type="presParOf" srcId="{19786E9A-EAD2-4E68-AB71-6AF113A1DC7E}" destId="{9FF8B9F3-2F59-44D0-92C4-2F58F826E658}" srcOrd="0" destOrd="0" presId="urn:microsoft.com/office/officeart/2005/8/layout/radial1"/>
    <dgm:cxn modelId="{CD8792C4-421D-4803-B339-CE0CA805C51A}" type="presParOf" srcId="{1F2EE6F9-1AF8-4258-988E-7F03F8CD42AA}" destId="{91318516-F8C8-4D5D-A7B1-75BA3341732B}" srcOrd="14" destOrd="0" presId="urn:microsoft.com/office/officeart/2005/8/layout/radial1"/>
    <dgm:cxn modelId="{B25E3C88-519D-4817-94EA-94F0EAA23F51}" type="presParOf" srcId="{1F2EE6F9-1AF8-4258-988E-7F03F8CD42AA}" destId="{110FEC88-58F4-4C73-AC13-09F42647BD3E}" srcOrd="15" destOrd="0" presId="urn:microsoft.com/office/officeart/2005/8/layout/radial1"/>
    <dgm:cxn modelId="{FDFF6E47-B2D6-499B-8C9E-310621222DA3}" type="presParOf" srcId="{110FEC88-58F4-4C73-AC13-09F42647BD3E}" destId="{032DF862-3EB4-4C88-A39A-B4515B8D1770}" srcOrd="0" destOrd="0" presId="urn:microsoft.com/office/officeart/2005/8/layout/radial1"/>
    <dgm:cxn modelId="{CB234F2D-DE97-472F-9D60-0828E9EA0E5B}" type="presParOf" srcId="{1F2EE6F9-1AF8-4258-988E-7F03F8CD42AA}" destId="{E2A4374B-2777-4804-9652-85AB6EB55C5F}" srcOrd="16" destOrd="0" presId="urn:microsoft.com/office/officeart/2005/8/layout/radial1"/>
    <dgm:cxn modelId="{8DE186E2-5FF4-4A0A-A63F-998A9D770487}" type="presParOf" srcId="{1F2EE6F9-1AF8-4258-988E-7F03F8CD42AA}" destId="{969B2C2A-FB7A-4420-A88C-B75EB52FDE17}" srcOrd="17" destOrd="0" presId="urn:microsoft.com/office/officeart/2005/8/layout/radial1"/>
    <dgm:cxn modelId="{5B4CA296-FA53-42D6-A0BD-EC0878AC9652}" type="presParOf" srcId="{969B2C2A-FB7A-4420-A88C-B75EB52FDE17}" destId="{4AAFA448-2AF8-422B-8D11-413FB27EB494}" srcOrd="0" destOrd="0" presId="urn:microsoft.com/office/officeart/2005/8/layout/radial1"/>
    <dgm:cxn modelId="{4C0379F7-1B6E-4B9D-8126-2E93AB0C062B}" type="presParOf" srcId="{1F2EE6F9-1AF8-4258-988E-7F03F8CD42AA}" destId="{91BD9D62-ECAD-4902-AC86-862B4C1380EE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F1221-917D-4651-B5AC-945A32626AE9}">
      <dsp:nvSpPr>
        <dsp:cNvPr id="0" name=""/>
        <dsp:cNvSpPr/>
      </dsp:nvSpPr>
      <dsp:spPr>
        <a:xfrm>
          <a:off x="0" y="3204587"/>
          <a:ext cx="859412" cy="859412"/>
        </a:xfrm>
        <a:prstGeom prst="ellipse">
          <a:avLst/>
        </a:prstGeom>
        <a:gradFill rotWithShape="0">
          <a:gsLst>
            <a:gs pos="37000">
              <a:srgbClr val="FFF200"/>
            </a:gs>
            <a:gs pos="92000">
              <a:srgbClr val="FF7A00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SUNCE</a:t>
          </a:r>
          <a:endParaRPr lang="hr-HR" sz="1600" kern="1200" dirty="0"/>
        </a:p>
      </dsp:txBody>
      <dsp:txXfrm>
        <a:off x="125858" y="3330445"/>
        <a:ext cx="607696" cy="607696"/>
      </dsp:txXfrm>
    </dsp:sp>
    <dsp:sp modelId="{73430231-6B25-44F4-8C9C-3D1E56140ED8}">
      <dsp:nvSpPr>
        <dsp:cNvPr id="0" name=""/>
        <dsp:cNvSpPr/>
      </dsp:nvSpPr>
      <dsp:spPr>
        <a:xfrm rot="18784680">
          <a:off x="270416" y="2264480"/>
          <a:ext cx="285657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2856576" y="12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/>
        </a:p>
      </dsp:txBody>
      <dsp:txXfrm>
        <a:off x="1627289" y="2205754"/>
        <a:ext cx="142828" cy="142828"/>
      </dsp:txXfrm>
    </dsp:sp>
    <dsp:sp modelId="{4EC26DE4-E1DF-44D0-8409-C8FEDDA1B8EE}">
      <dsp:nvSpPr>
        <dsp:cNvPr id="0" name=""/>
        <dsp:cNvSpPr/>
      </dsp:nvSpPr>
      <dsp:spPr>
        <a:xfrm>
          <a:off x="2537996" y="490337"/>
          <a:ext cx="859412" cy="859412"/>
        </a:xfrm>
        <a:prstGeom prst="ellipse">
          <a:avLst/>
        </a:prstGeom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</a:t>
          </a:r>
          <a:r>
            <a:rPr lang="hr-HR" sz="1300" b="0" kern="1200" dirty="0" smtClean="0"/>
            <a:t>R</a:t>
          </a:r>
          <a:r>
            <a:rPr lang="hr-HR" sz="1300" kern="1200" dirty="0" smtClean="0"/>
            <a:t>AN</a:t>
          </a:r>
          <a:endParaRPr lang="hr-HR" sz="1300" kern="1200" dirty="0"/>
        </a:p>
      </dsp:txBody>
      <dsp:txXfrm>
        <a:off x="2663854" y="616195"/>
        <a:ext cx="607696" cy="607696"/>
      </dsp:txXfrm>
    </dsp:sp>
    <dsp:sp modelId="{13479502-B414-484B-989A-DBFAE3B579F5}">
      <dsp:nvSpPr>
        <dsp:cNvPr id="0" name=""/>
        <dsp:cNvSpPr/>
      </dsp:nvSpPr>
      <dsp:spPr>
        <a:xfrm rot="19333562">
          <a:off x="311231" y="2019311"/>
          <a:ext cx="437215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4372156" y="12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2388005" y="1922696"/>
        <a:ext cx="218607" cy="218607"/>
      </dsp:txXfrm>
    </dsp:sp>
    <dsp:sp modelId="{C4A5ABD7-F430-49CE-BF3C-1FB5436FF754}">
      <dsp:nvSpPr>
        <dsp:cNvPr id="0" name=""/>
        <dsp:cNvSpPr/>
      </dsp:nvSpPr>
      <dsp:spPr>
        <a:xfrm>
          <a:off x="4135206" y="0"/>
          <a:ext cx="859412" cy="859412"/>
        </a:xfrm>
        <a:prstGeom prst="ellipse">
          <a:avLst/>
        </a:prstGeom>
        <a:gradFill rotWithShape="0">
          <a:gsLst>
            <a:gs pos="52000">
              <a:srgbClr val="00B050"/>
            </a:gs>
            <a:gs pos="29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ZEMLJA</a:t>
          </a:r>
          <a:endParaRPr lang="hr-HR" sz="1300" kern="1200" dirty="0"/>
        </a:p>
      </dsp:txBody>
      <dsp:txXfrm>
        <a:off x="4261064" y="125858"/>
        <a:ext cx="607696" cy="607696"/>
      </dsp:txXfrm>
    </dsp:sp>
    <dsp:sp modelId="{BDE00987-548C-47E4-965B-45AD38CA9AAB}">
      <dsp:nvSpPr>
        <dsp:cNvPr id="0" name=""/>
        <dsp:cNvSpPr/>
      </dsp:nvSpPr>
      <dsp:spPr>
        <a:xfrm rot="19760793">
          <a:off x="484769" y="2254647"/>
          <a:ext cx="4502843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4502843" y="12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2623620" y="2154764"/>
        <a:ext cx="225142" cy="225142"/>
      </dsp:txXfrm>
    </dsp:sp>
    <dsp:sp modelId="{8D33F368-0929-48FD-B2B7-AAF1D6711EF6}">
      <dsp:nvSpPr>
        <dsp:cNvPr id="0" name=""/>
        <dsp:cNvSpPr/>
      </dsp:nvSpPr>
      <dsp:spPr>
        <a:xfrm>
          <a:off x="4612970" y="470671"/>
          <a:ext cx="859412" cy="859412"/>
        </a:xfrm>
        <a:prstGeom prst="ellipse">
          <a:avLst/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MARS</a:t>
          </a:r>
          <a:endParaRPr lang="hr-HR" sz="1300" kern="1200" dirty="0"/>
        </a:p>
      </dsp:txBody>
      <dsp:txXfrm>
        <a:off x="4738828" y="596529"/>
        <a:ext cx="607696" cy="607696"/>
      </dsp:txXfrm>
    </dsp:sp>
    <dsp:sp modelId="{9231196B-3464-43F5-8C93-8A63021E8B1C}">
      <dsp:nvSpPr>
        <dsp:cNvPr id="0" name=""/>
        <dsp:cNvSpPr/>
      </dsp:nvSpPr>
      <dsp:spPr>
        <a:xfrm>
          <a:off x="859412" y="3621605"/>
          <a:ext cx="4377174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4377174" y="12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2938570" y="3524864"/>
        <a:ext cx="218858" cy="218858"/>
      </dsp:txXfrm>
    </dsp:sp>
    <dsp:sp modelId="{52EDDCD6-FBF0-4D8B-BBA8-F6F2C9B99BE3}">
      <dsp:nvSpPr>
        <dsp:cNvPr id="0" name=""/>
        <dsp:cNvSpPr/>
      </dsp:nvSpPr>
      <dsp:spPr>
        <a:xfrm>
          <a:off x="5236587" y="3204587"/>
          <a:ext cx="859412" cy="859412"/>
        </a:xfrm>
        <a:prstGeom prst="ellipse">
          <a:avLst/>
        </a:prstGeom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NEPTUN</a:t>
          </a:r>
          <a:endParaRPr lang="hr-HR" sz="1300" kern="1200" dirty="0"/>
        </a:p>
      </dsp:txBody>
      <dsp:txXfrm>
        <a:off x="5362445" y="3330445"/>
        <a:ext cx="607696" cy="607696"/>
      </dsp:txXfrm>
    </dsp:sp>
    <dsp:sp modelId="{F550D671-AD1E-47BA-B1F5-65A8D0793FC8}">
      <dsp:nvSpPr>
        <dsp:cNvPr id="0" name=""/>
        <dsp:cNvSpPr/>
      </dsp:nvSpPr>
      <dsp:spPr>
        <a:xfrm rot="20867154">
          <a:off x="803543" y="3099432"/>
          <a:ext cx="4076864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4076864" y="12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2740054" y="3010199"/>
        <a:ext cx="203843" cy="203843"/>
      </dsp:txXfrm>
    </dsp:sp>
    <dsp:sp modelId="{D0DC49EA-F0B5-4F8C-8D8B-767AA2F9C0AB}">
      <dsp:nvSpPr>
        <dsp:cNvPr id="0" name=""/>
        <dsp:cNvSpPr/>
      </dsp:nvSpPr>
      <dsp:spPr>
        <a:xfrm>
          <a:off x="4824539" y="2160242"/>
          <a:ext cx="859412" cy="859412"/>
        </a:xfrm>
        <a:prstGeom prst="ellipse">
          <a:avLst/>
        </a:prstGeom>
        <a:gradFill rotWithShape="0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SATURN</a:t>
          </a:r>
          <a:endParaRPr lang="hr-HR" sz="1300" kern="1200" dirty="0"/>
        </a:p>
      </dsp:txBody>
      <dsp:txXfrm>
        <a:off x="4950397" y="2286100"/>
        <a:ext cx="607696" cy="607696"/>
      </dsp:txXfrm>
    </dsp:sp>
    <dsp:sp modelId="{C4BB7787-B046-4AAF-B3A5-961C20069A94}">
      <dsp:nvSpPr>
        <dsp:cNvPr id="0" name=""/>
        <dsp:cNvSpPr/>
      </dsp:nvSpPr>
      <dsp:spPr>
        <a:xfrm rot="20197391">
          <a:off x="669452" y="2703387"/>
          <a:ext cx="3768977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3768977" y="12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2459716" y="2621851"/>
        <a:ext cx="188448" cy="188448"/>
      </dsp:txXfrm>
    </dsp:sp>
    <dsp:sp modelId="{0CFA3B5C-7C40-4321-99C2-61BEA958C216}">
      <dsp:nvSpPr>
        <dsp:cNvPr id="0" name=""/>
        <dsp:cNvSpPr/>
      </dsp:nvSpPr>
      <dsp:spPr>
        <a:xfrm>
          <a:off x="4248469" y="1368151"/>
          <a:ext cx="859412" cy="859412"/>
        </a:xfrm>
        <a:prstGeom prst="ellipse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MERKUR</a:t>
          </a:r>
          <a:endParaRPr lang="hr-HR" sz="1300" kern="1200" dirty="0"/>
        </a:p>
      </dsp:txBody>
      <dsp:txXfrm>
        <a:off x="4374327" y="1494009"/>
        <a:ext cx="607696" cy="607696"/>
      </dsp:txXfrm>
    </dsp:sp>
    <dsp:sp modelId="{19786E9A-EAD2-4E68-AB71-6AF113A1DC7E}">
      <dsp:nvSpPr>
        <dsp:cNvPr id="0" name=""/>
        <dsp:cNvSpPr/>
      </dsp:nvSpPr>
      <dsp:spPr>
        <a:xfrm rot="20591263">
          <a:off x="782247" y="3099429"/>
          <a:ext cx="2751298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2751298" y="12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/>
        </a:p>
      </dsp:txBody>
      <dsp:txXfrm>
        <a:off x="2089114" y="3043335"/>
        <a:ext cx="137564" cy="137564"/>
      </dsp:txXfrm>
    </dsp:sp>
    <dsp:sp modelId="{91318516-F8C8-4D5D-A7B1-75BA3341732B}">
      <dsp:nvSpPr>
        <dsp:cNvPr id="0" name=""/>
        <dsp:cNvSpPr/>
      </dsp:nvSpPr>
      <dsp:spPr>
        <a:xfrm>
          <a:off x="3456380" y="2160236"/>
          <a:ext cx="859412" cy="859412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VENERA</a:t>
          </a:r>
          <a:endParaRPr lang="hr-HR" sz="1300" kern="1200" dirty="0"/>
        </a:p>
      </dsp:txBody>
      <dsp:txXfrm>
        <a:off x="3582238" y="2286094"/>
        <a:ext cx="607696" cy="607696"/>
      </dsp:txXfrm>
    </dsp:sp>
    <dsp:sp modelId="{110FEC88-58F4-4C73-AC13-09F42647BD3E}">
      <dsp:nvSpPr>
        <dsp:cNvPr id="0" name=""/>
        <dsp:cNvSpPr/>
      </dsp:nvSpPr>
      <dsp:spPr>
        <a:xfrm rot="17773784">
          <a:off x="86624" y="2379351"/>
          <a:ext cx="1910293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910293" y="12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/>
        </a:p>
      </dsp:txBody>
      <dsp:txXfrm>
        <a:off x="994014" y="2344282"/>
        <a:ext cx="95514" cy="95514"/>
      </dsp:txXfrm>
    </dsp:sp>
    <dsp:sp modelId="{E2A4374B-2777-4804-9652-85AB6EB55C5F}">
      <dsp:nvSpPr>
        <dsp:cNvPr id="0" name=""/>
        <dsp:cNvSpPr/>
      </dsp:nvSpPr>
      <dsp:spPr>
        <a:xfrm>
          <a:off x="1224131" y="720079"/>
          <a:ext cx="859412" cy="859412"/>
        </a:xfrm>
        <a:prstGeom prst="ellipse">
          <a:avLst/>
        </a:prstGeom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JUPITER</a:t>
          </a:r>
          <a:endParaRPr lang="hr-HR" sz="1300" kern="1200" dirty="0"/>
        </a:p>
      </dsp:txBody>
      <dsp:txXfrm>
        <a:off x="1349989" y="845937"/>
        <a:ext cx="607696" cy="607696"/>
      </dsp:txXfrm>
    </dsp:sp>
    <dsp:sp modelId="{969B2C2A-FB7A-4420-A88C-B75EB52FDE17}">
      <dsp:nvSpPr>
        <dsp:cNvPr id="0" name=""/>
        <dsp:cNvSpPr/>
      </dsp:nvSpPr>
      <dsp:spPr>
        <a:xfrm rot="16448058">
          <a:off x="-530757" y="2127323"/>
          <a:ext cx="2136948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2136948" y="12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/>
        </a:p>
      </dsp:txBody>
      <dsp:txXfrm>
        <a:off x="484293" y="2086588"/>
        <a:ext cx="106847" cy="106847"/>
      </dsp:txXfrm>
    </dsp:sp>
    <dsp:sp modelId="{91BD9D62-ECAD-4902-AC86-862B4C1380EE}">
      <dsp:nvSpPr>
        <dsp:cNvPr id="0" name=""/>
        <dsp:cNvSpPr/>
      </dsp:nvSpPr>
      <dsp:spPr>
        <a:xfrm>
          <a:off x="216021" y="216023"/>
          <a:ext cx="859412" cy="859412"/>
        </a:xfrm>
        <a:prstGeom prst="ellipse">
          <a:avLst/>
        </a:prstGeom>
        <a:gradFill rotWithShape="0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MJESEC</a:t>
          </a:r>
          <a:endParaRPr lang="hr-HR" sz="1300" kern="1200" dirty="0"/>
        </a:p>
      </dsp:txBody>
      <dsp:txXfrm>
        <a:off x="341879" y="341881"/>
        <a:ext cx="607696" cy="607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1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161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496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311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763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080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949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202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980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218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694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867DB-2E28-4E17-8C9B-6D71CA27AF56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19F0-81F0-4123-B9A3-DCB02419E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333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rgbClr val="7030A0"/>
            </a:gs>
            <a:gs pos="100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SUNČEV SUSTAV</a:t>
            </a:r>
            <a:endParaRPr lang="hr-H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5076056" y="4939219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IZRADILA : NIKA MARJANOVIĆ  7.B</a:t>
            </a:r>
          </a:p>
          <a:p>
            <a:endParaRPr lang="hr-HR" dirty="0"/>
          </a:p>
        </p:txBody>
      </p:sp>
      <p:sp>
        <p:nvSpPr>
          <p:cNvPr id="4" name="Sunce 3"/>
          <p:cNvSpPr/>
          <p:nvPr/>
        </p:nvSpPr>
        <p:spPr>
          <a:xfrm>
            <a:off x="539552" y="404664"/>
            <a:ext cx="1728192" cy="1656184"/>
          </a:xfrm>
          <a:prstGeom prst="sun">
            <a:avLst/>
          </a:prstGeom>
          <a:gradFill>
            <a:gsLst>
              <a:gs pos="39000">
                <a:srgbClr val="FFFF00"/>
              </a:gs>
              <a:gs pos="59000">
                <a:srgbClr val="FFF1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67500">
                  <a:srgbClr val="FFE900"/>
                </a:gs>
                <a:gs pos="33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6" name="Grupa 15"/>
          <p:cNvGrpSpPr/>
          <p:nvPr/>
        </p:nvGrpSpPr>
        <p:grpSpPr>
          <a:xfrm rot="2338632">
            <a:off x="6631661" y="998114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17" name="Znak munje 16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Znak munje 17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Znak munje 18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Jednakokračni trokut 19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Jednakokračni trokut 20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Jednakokračni trokut 21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Pravokutnik 23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Pravokutnik 24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82019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505769" y="630082"/>
            <a:ext cx="8280920" cy="5922936"/>
            <a:chOff x="251520" y="262902"/>
            <a:chExt cx="8280920" cy="5922936"/>
          </a:xfrm>
          <a:effectLst>
            <a:glow rad="114300">
              <a:srgbClr val="FFFF00">
                <a:alpha val="40000"/>
              </a:srgbClr>
            </a:glow>
          </a:effectLst>
        </p:grpSpPr>
        <p:sp>
          <p:nvSpPr>
            <p:cNvPr id="19" name="5-kraka zvijezda 18"/>
            <p:cNvSpPr/>
            <p:nvPr/>
          </p:nvSpPr>
          <p:spPr>
            <a:xfrm>
              <a:off x="1339081" y="26290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251520" y="1198739"/>
              <a:ext cx="603923" cy="681805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1149001" y="24928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2130339" y="440247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5596924" y="3454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5-kraka zvijezda 23"/>
            <p:cNvSpPr/>
            <p:nvPr/>
          </p:nvSpPr>
          <p:spPr>
            <a:xfrm>
              <a:off x="464427" y="4242561"/>
              <a:ext cx="684574" cy="704349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3632855" y="5259358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7740352" y="4919303"/>
              <a:ext cx="648072" cy="586936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5-kraka zvijezda 26"/>
            <p:cNvSpPr/>
            <p:nvPr/>
          </p:nvSpPr>
          <p:spPr>
            <a:xfrm>
              <a:off x="7102336" y="2384517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5-kraka zvijezda 27"/>
            <p:cNvSpPr/>
            <p:nvPr/>
          </p:nvSpPr>
          <p:spPr>
            <a:xfrm>
              <a:off x="7884368" y="658946"/>
              <a:ext cx="648072" cy="539794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4-kraka zvijezda 28"/>
            <p:cNvSpPr/>
            <p:nvPr/>
          </p:nvSpPr>
          <p:spPr>
            <a:xfrm>
              <a:off x="1430237" y="1709918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4-kraka zvijezda 29"/>
            <p:cNvSpPr/>
            <p:nvPr/>
          </p:nvSpPr>
          <p:spPr>
            <a:xfrm>
              <a:off x="599225" y="60375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4-kraka zvijezda 30"/>
            <p:cNvSpPr/>
            <p:nvPr/>
          </p:nvSpPr>
          <p:spPr>
            <a:xfrm>
              <a:off x="4195328" y="412255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4-kraka zvijezda 31"/>
            <p:cNvSpPr/>
            <p:nvPr/>
          </p:nvSpPr>
          <p:spPr>
            <a:xfrm>
              <a:off x="3159338" y="26735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4-kraka zvijezda 32"/>
            <p:cNvSpPr/>
            <p:nvPr/>
          </p:nvSpPr>
          <p:spPr>
            <a:xfrm>
              <a:off x="553481" y="3581353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4-kraka zvijezda 33"/>
            <p:cNvSpPr/>
            <p:nvPr/>
          </p:nvSpPr>
          <p:spPr>
            <a:xfrm>
              <a:off x="6016813" y="596981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4-kraka zvijezda 34"/>
            <p:cNvSpPr/>
            <p:nvPr/>
          </p:nvSpPr>
          <p:spPr>
            <a:xfrm>
              <a:off x="3664100" y="455342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4-kraka zvijezda 35"/>
            <p:cNvSpPr/>
            <p:nvPr/>
          </p:nvSpPr>
          <p:spPr>
            <a:xfrm>
              <a:off x="7108919" y="57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4-kraka zvijezda 36"/>
            <p:cNvSpPr/>
            <p:nvPr/>
          </p:nvSpPr>
          <p:spPr>
            <a:xfrm>
              <a:off x="7536225" y="402653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4-kraka zvijezda 37"/>
            <p:cNvSpPr/>
            <p:nvPr/>
          </p:nvSpPr>
          <p:spPr>
            <a:xfrm>
              <a:off x="6588224" y="172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5"/>
          <p:cNvGrpSpPr/>
          <p:nvPr/>
        </p:nvGrpSpPr>
        <p:grpSpPr>
          <a:xfrm rot="1853668">
            <a:off x="2316198" y="2053379"/>
            <a:ext cx="6648289" cy="4348614"/>
            <a:chOff x="1763688" y="2492896"/>
            <a:chExt cx="4536504" cy="2952328"/>
          </a:xfrm>
        </p:grpSpPr>
        <p:sp>
          <p:nvSpPr>
            <p:cNvPr id="5" name="Elipsa 4"/>
            <p:cNvSpPr/>
            <p:nvPr/>
          </p:nvSpPr>
          <p:spPr>
            <a:xfrm>
              <a:off x="1763688" y="3760636"/>
              <a:ext cx="4536504" cy="748483"/>
            </a:xfrm>
            <a:prstGeom prst="ellips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" name="Elipsa 1"/>
            <p:cNvSpPr/>
            <p:nvPr/>
          </p:nvSpPr>
          <p:spPr>
            <a:xfrm>
              <a:off x="2483768" y="2492896"/>
              <a:ext cx="3096344" cy="2952328"/>
            </a:xfrm>
            <a:prstGeom prst="ellipse">
              <a:avLst/>
            </a:prstGeom>
            <a:gradFill>
              <a:gsLst>
                <a:gs pos="49000">
                  <a:srgbClr val="FBB47D"/>
                </a:gs>
                <a:gs pos="0">
                  <a:srgbClr val="FBEAC7"/>
                </a:gs>
                <a:gs pos="40000">
                  <a:srgbClr val="FEE7F2"/>
                </a:gs>
                <a:gs pos="36000">
                  <a:srgbClr val="FAC77D"/>
                </a:gs>
                <a:gs pos="59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noFill/>
            </a:ln>
            <a:effectLst>
              <a:glow rad="1066800">
                <a:schemeClr val="accent6">
                  <a:satMod val="175000"/>
                  <a:alpha val="40000"/>
                </a:scheme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7" name="Grupa 6"/>
          <p:cNvGrpSpPr/>
          <p:nvPr/>
        </p:nvGrpSpPr>
        <p:grpSpPr>
          <a:xfrm rot="3470578">
            <a:off x="2102470" y="3832738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8" name="Znak munje 7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Znak munje 8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Znak munje 9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Jednakokračni trokut 10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Jednakokračni trokut 11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Jednakokračni trokut 12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ravokutnik 13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ravokutnik 14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Pravokutnik 15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Elipsa 16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9" name="Savijena strelica 38"/>
          <p:cNvSpPr/>
          <p:nvPr/>
        </p:nvSpPr>
        <p:spPr>
          <a:xfrm rot="20382307">
            <a:off x="3179527" y="1520598"/>
            <a:ext cx="1115408" cy="1091881"/>
          </a:xfrm>
          <a:prstGeom prst="ben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0" name="TekstniOkvir 39"/>
          <p:cNvSpPr txBox="1"/>
          <p:nvPr/>
        </p:nvSpPr>
        <p:spPr>
          <a:xfrm>
            <a:off x="4128961" y="1198935"/>
            <a:ext cx="2214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SATURN</a:t>
            </a:r>
            <a:endParaRPr lang="hr-HR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736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/>
          <p:cNvGrpSpPr/>
          <p:nvPr/>
        </p:nvGrpSpPr>
        <p:grpSpPr>
          <a:xfrm>
            <a:off x="505769" y="630082"/>
            <a:ext cx="8280920" cy="5922936"/>
            <a:chOff x="251520" y="262902"/>
            <a:chExt cx="8280920" cy="5922936"/>
          </a:xfrm>
          <a:effectLst>
            <a:glow rad="114300">
              <a:srgbClr val="FFFF00">
                <a:alpha val="40000"/>
              </a:srgbClr>
            </a:glow>
          </a:effectLst>
        </p:grpSpPr>
        <p:sp>
          <p:nvSpPr>
            <p:cNvPr id="16" name="5-kraka zvijezda 15"/>
            <p:cNvSpPr/>
            <p:nvPr/>
          </p:nvSpPr>
          <p:spPr>
            <a:xfrm>
              <a:off x="1339081" y="26290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5-kraka zvijezda 16"/>
            <p:cNvSpPr/>
            <p:nvPr/>
          </p:nvSpPr>
          <p:spPr>
            <a:xfrm>
              <a:off x="251520" y="1198739"/>
              <a:ext cx="603923" cy="681805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5-kraka zvijezda 17"/>
            <p:cNvSpPr/>
            <p:nvPr/>
          </p:nvSpPr>
          <p:spPr>
            <a:xfrm>
              <a:off x="1149001" y="24928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5-kraka zvijezda 18"/>
            <p:cNvSpPr/>
            <p:nvPr/>
          </p:nvSpPr>
          <p:spPr>
            <a:xfrm>
              <a:off x="2130339" y="440247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5596924" y="3454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464427" y="4242561"/>
              <a:ext cx="684574" cy="704349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3632855" y="5259358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7740352" y="4919303"/>
              <a:ext cx="648072" cy="586936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5-kraka zvijezda 23"/>
            <p:cNvSpPr/>
            <p:nvPr/>
          </p:nvSpPr>
          <p:spPr>
            <a:xfrm>
              <a:off x="7102336" y="2384517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7884368" y="658946"/>
              <a:ext cx="648072" cy="539794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4-kraka zvijezda 25"/>
            <p:cNvSpPr/>
            <p:nvPr/>
          </p:nvSpPr>
          <p:spPr>
            <a:xfrm>
              <a:off x="1430237" y="1709918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4-kraka zvijezda 26"/>
            <p:cNvSpPr/>
            <p:nvPr/>
          </p:nvSpPr>
          <p:spPr>
            <a:xfrm>
              <a:off x="599225" y="60375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4-kraka zvijezda 27"/>
            <p:cNvSpPr/>
            <p:nvPr/>
          </p:nvSpPr>
          <p:spPr>
            <a:xfrm>
              <a:off x="4195328" y="412255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4-kraka zvijezda 28"/>
            <p:cNvSpPr/>
            <p:nvPr/>
          </p:nvSpPr>
          <p:spPr>
            <a:xfrm>
              <a:off x="3159338" y="26735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4-kraka zvijezda 29"/>
            <p:cNvSpPr/>
            <p:nvPr/>
          </p:nvSpPr>
          <p:spPr>
            <a:xfrm>
              <a:off x="553481" y="3581353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4-kraka zvijezda 30"/>
            <p:cNvSpPr/>
            <p:nvPr/>
          </p:nvSpPr>
          <p:spPr>
            <a:xfrm>
              <a:off x="6016813" y="596981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4-kraka zvijezda 31"/>
            <p:cNvSpPr/>
            <p:nvPr/>
          </p:nvSpPr>
          <p:spPr>
            <a:xfrm>
              <a:off x="3664100" y="455342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4-kraka zvijezda 32"/>
            <p:cNvSpPr/>
            <p:nvPr/>
          </p:nvSpPr>
          <p:spPr>
            <a:xfrm>
              <a:off x="7108919" y="57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4-kraka zvijezda 33"/>
            <p:cNvSpPr/>
            <p:nvPr/>
          </p:nvSpPr>
          <p:spPr>
            <a:xfrm>
              <a:off x="7536225" y="402653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4-kraka zvijezda 34"/>
            <p:cNvSpPr/>
            <p:nvPr/>
          </p:nvSpPr>
          <p:spPr>
            <a:xfrm>
              <a:off x="6588224" y="172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8" name="Grupa 37"/>
          <p:cNvGrpSpPr/>
          <p:nvPr/>
        </p:nvGrpSpPr>
        <p:grpSpPr>
          <a:xfrm>
            <a:off x="2647435" y="1020049"/>
            <a:ext cx="6979409" cy="4938852"/>
            <a:chOff x="2647435" y="1020049"/>
            <a:chExt cx="6979409" cy="4938852"/>
          </a:xfrm>
        </p:grpSpPr>
        <p:sp>
          <p:nvSpPr>
            <p:cNvPr id="2" name="Elipsa 1"/>
            <p:cNvSpPr/>
            <p:nvPr/>
          </p:nvSpPr>
          <p:spPr>
            <a:xfrm rot="1964875">
              <a:off x="3507525" y="1020049"/>
              <a:ext cx="5233282" cy="4938852"/>
            </a:xfrm>
            <a:prstGeom prst="ellipse">
              <a:avLst/>
            </a:prstGeom>
            <a:gradFill>
              <a:gsLst>
                <a:gs pos="20417">
                  <a:schemeClr val="accent1">
                    <a:lumMod val="60000"/>
                    <a:lumOff val="40000"/>
                  </a:schemeClr>
                </a:gs>
                <a:gs pos="53000">
                  <a:srgbClr val="000082"/>
                </a:gs>
                <a:gs pos="100000">
                  <a:srgbClr val="00B0F0"/>
                </a:gs>
              </a:gsLst>
              <a:lin ang="5400000" scaled="0"/>
            </a:gradFill>
            <a:ln>
              <a:noFill/>
            </a:ln>
            <a:effectLst>
              <a:glow rad="1905000">
                <a:schemeClr val="accent1">
                  <a:satMod val="175000"/>
                  <a:alpha val="40000"/>
                </a:schemeClr>
              </a:glow>
              <a:softEdge rad="0"/>
            </a:effectLst>
            <a:scene3d>
              <a:camera prst="orthographicFront"/>
              <a:lightRig rig="threePt" dir="t"/>
            </a:scene3d>
            <a:sp3d prstMaterial="softEdge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Elipsa 13"/>
            <p:cNvSpPr/>
            <p:nvPr/>
          </p:nvSpPr>
          <p:spPr>
            <a:xfrm rot="18679437">
              <a:off x="5880679" y="120391"/>
              <a:ext cx="512922" cy="697940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6" name="Urezana strelica udesno 35"/>
          <p:cNvSpPr/>
          <p:nvPr/>
        </p:nvSpPr>
        <p:spPr>
          <a:xfrm>
            <a:off x="2229081" y="3595152"/>
            <a:ext cx="1387545" cy="737778"/>
          </a:xfrm>
          <a:prstGeom prst="notchedRightArrow">
            <a:avLst/>
          </a:prstGeom>
          <a:gradFill>
            <a:gsLst>
              <a:gs pos="20417">
                <a:schemeClr val="accent1">
                  <a:lumMod val="60000"/>
                  <a:lumOff val="40000"/>
                </a:schemeClr>
              </a:gs>
              <a:gs pos="53000">
                <a:srgbClr val="000082"/>
              </a:gs>
              <a:gs pos="100000">
                <a:srgbClr val="00B0F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TekstniOkvir 36"/>
          <p:cNvSpPr txBox="1"/>
          <p:nvPr/>
        </p:nvSpPr>
        <p:spPr>
          <a:xfrm>
            <a:off x="917509" y="3650710"/>
            <a:ext cx="1223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URAN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a 2"/>
          <p:cNvGrpSpPr/>
          <p:nvPr/>
        </p:nvGrpSpPr>
        <p:grpSpPr>
          <a:xfrm rot="3470578">
            <a:off x="2548987" y="3517578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4" name="Znak munje 3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Znak munje 4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Znak munje 5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Jednakokračni trokut 8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avokutnik 11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Elipsa 12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80276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505769" y="630082"/>
            <a:ext cx="8280920" cy="5922936"/>
            <a:chOff x="251520" y="262902"/>
            <a:chExt cx="8280920" cy="5922936"/>
          </a:xfrm>
          <a:effectLst>
            <a:glow rad="114300">
              <a:srgbClr val="FFFF00">
                <a:alpha val="40000"/>
              </a:srgbClr>
            </a:glow>
          </a:effectLst>
        </p:grpSpPr>
        <p:sp>
          <p:nvSpPr>
            <p:cNvPr id="17" name="5-kraka zvijezda 16"/>
            <p:cNvSpPr/>
            <p:nvPr/>
          </p:nvSpPr>
          <p:spPr>
            <a:xfrm>
              <a:off x="1339081" y="26290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5-kraka zvijezda 17"/>
            <p:cNvSpPr/>
            <p:nvPr/>
          </p:nvSpPr>
          <p:spPr>
            <a:xfrm>
              <a:off x="251520" y="1198739"/>
              <a:ext cx="603923" cy="681805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5-kraka zvijezda 18"/>
            <p:cNvSpPr/>
            <p:nvPr/>
          </p:nvSpPr>
          <p:spPr>
            <a:xfrm>
              <a:off x="1149001" y="24928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2130339" y="440247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5596924" y="3454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464427" y="4242561"/>
              <a:ext cx="684574" cy="704349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3632855" y="5259358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5-kraka zvijezda 23"/>
            <p:cNvSpPr/>
            <p:nvPr/>
          </p:nvSpPr>
          <p:spPr>
            <a:xfrm>
              <a:off x="7740352" y="4919303"/>
              <a:ext cx="648072" cy="586936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7102336" y="2384517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7884368" y="658946"/>
              <a:ext cx="648072" cy="539794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4-kraka zvijezda 26"/>
            <p:cNvSpPr/>
            <p:nvPr/>
          </p:nvSpPr>
          <p:spPr>
            <a:xfrm>
              <a:off x="1430237" y="1709918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4-kraka zvijezda 27"/>
            <p:cNvSpPr/>
            <p:nvPr/>
          </p:nvSpPr>
          <p:spPr>
            <a:xfrm>
              <a:off x="599225" y="60375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4-kraka zvijezda 28"/>
            <p:cNvSpPr/>
            <p:nvPr/>
          </p:nvSpPr>
          <p:spPr>
            <a:xfrm>
              <a:off x="4195328" y="412255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4-kraka zvijezda 29"/>
            <p:cNvSpPr/>
            <p:nvPr/>
          </p:nvSpPr>
          <p:spPr>
            <a:xfrm>
              <a:off x="3159338" y="26735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4-kraka zvijezda 30"/>
            <p:cNvSpPr/>
            <p:nvPr/>
          </p:nvSpPr>
          <p:spPr>
            <a:xfrm>
              <a:off x="553481" y="3581353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4-kraka zvijezda 31"/>
            <p:cNvSpPr/>
            <p:nvPr/>
          </p:nvSpPr>
          <p:spPr>
            <a:xfrm>
              <a:off x="6016813" y="596981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4-kraka zvijezda 32"/>
            <p:cNvSpPr/>
            <p:nvPr/>
          </p:nvSpPr>
          <p:spPr>
            <a:xfrm>
              <a:off x="3664100" y="455342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4-kraka zvijezda 33"/>
            <p:cNvSpPr/>
            <p:nvPr/>
          </p:nvSpPr>
          <p:spPr>
            <a:xfrm>
              <a:off x="7108919" y="57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4-kraka zvijezda 34"/>
            <p:cNvSpPr/>
            <p:nvPr/>
          </p:nvSpPr>
          <p:spPr>
            <a:xfrm>
              <a:off x="7536225" y="402653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4-kraka zvijezda 35"/>
            <p:cNvSpPr/>
            <p:nvPr/>
          </p:nvSpPr>
          <p:spPr>
            <a:xfrm>
              <a:off x="6588224" y="172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" name="Elipsa 1"/>
          <p:cNvSpPr/>
          <p:nvPr/>
        </p:nvSpPr>
        <p:spPr>
          <a:xfrm>
            <a:off x="4355976" y="1124744"/>
            <a:ext cx="3384376" cy="3528392"/>
          </a:xfrm>
          <a:prstGeom prst="ellipse">
            <a:avLst/>
          </a:prstGeom>
          <a:gradFill>
            <a:gsLst>
              <a:gs pos="56000">
                <a:schemeClr val="bg1"/>
              </a:gs>
              <a:gs pos="35000">
                <a:schemeClr val="accent1">
                  <a:lumMod val="60000"/>
                  <a:lumOff val="40000"/>
                </a:schemeClr>
              </a:gs>
              <a:gs pos="17000">
                <a:schemeClr val="tx2">
                  <a:lumMod val="50000"/>
                </a:schemeClr>
              </a:gs>
              <a:gs pos="75000">
                <a:srgbClr val="1F3B5F"/>
              </a:gs>
              <a:gs pos="98000">
                <a:schemeClr val="tx2">
                  <a:lumMod val="60000"/>
                  <a:lumOff val="40000"/>
                </a:schemeClr>
              </a:gs>
            </a:gsLst>
            <a:lin ang="3000000" scaled="0"/>
          </a:gradFill>
          <a:ln>
            <a:noFill/>
          </a:ln>
          <a:effectLst>
            <a:glow rad="19050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ugasta strelica udesno 13"/>
          <p:cNvSpPr/>
          <p:nvPr/>
        </p:nvSpPr>
        <p:spPr>
          <a:xfrm>
            <a:off x="2199210" y="1844824"/>
            <a:ext cx="2199490" cy="1148965"/>
          </a:xfrm>
          <a:prstGeom prst="striped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kstniOkvir 14"/>
          <p:cNvSpPr txBox="1"/>
          <p:nvPr/>
        </p:nvSpPr>
        <p:spPr>
          <a:xfrm>
            <a:off x="49378" y="1988840"/>
            <a:ext cx="2516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i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NEPTUN</a:t>
            </a:r>
            <a:endParaRPr lang="hr-HR" sz="3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Grupa 36"/>
          <p:cNvGrpSpPr/>
          <p:nvPr/>
        </p:nvGrpSpPr>
        <p:grpSpPr>
          <a:xfrm rot="3470578">
            <a:off x="2238095" y="3238234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38" name="Znak munje 37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Znak munje 38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Znak munje 39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Jednakokračni trokut 40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Jednakokračni trokut 41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Jednakokračni trokut 42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Pravokutnik 43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avokutnik 44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Pravokutnik 45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Elipsa 46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19974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65743"/>
              </p:ext>
            </p:extLst>
          </p:nvPr>
        </p:nvGraphicFramePr>
        <p:xfrm>
          <a:off x="1524000" y="1844824"/>
          <a:ext cx="6096000" cy="365099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75992"/>
                <a:gridCol w="3120008"/>
              </a:tblGrid>
              <a:tr h="65887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PLANETI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ZEMLJA</a:t>
                      </a:r>
                      <a:endParaRPr lang="hr-HR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Jedini je poznati planet koji ima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oceane</a:t>
                      </a:r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atmosferu s mnogo kisika i živu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geološku</a:t>
                      </a:r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aktivnost.</a:t>
                      </a:r>
                      <a:endParaRPr lang="hr-HR" sz="105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URAN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je prvi planet koji je bio otkriven </a:t>
                      </a:r>
                      <a:r>
                        <a:rPr lang="pl-PL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teleskopom.</a:t>
                      </a:r>
                      <a:endParaRPr lang="hr-HR" sz="105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NEPTUN</a:t>
                      </a:r>
                      <a:endParaRPr lang="hr-HR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Nazvan po rimskom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bogu mora</a:t>
                      </a:r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četvrti je najveći planet po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promjeru</a:t>
                      </a:r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 treći po masi koja je 17 puta veća od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Zemljine</a:t>
                      </a:r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hr-HR" sz="105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SATURN</a:t>
                      </a:r>
                      <a:endParaRPr lang="hr-HR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Saturn se sastoji pretežno od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vodika</a:t>
                      </a:r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</a:t>
                      </a:r>
                      <a:r>
                        <a:rPr lang="hr-HR" sz="1050" b="0" i="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helija.</a:t>
                      </a:r>
                      <a:endParaRPr lang="hr-HR" sz="105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MARS</a:t>
                      </a:r>
                      <a:endParaRPr lang="hr-HR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 dva pratioca nepravilna oblika,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Deimos </a:t>
                      </a:r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Phobos.</a:t>
                      </a:r>
                      <a:endParaRPr lang="hr-HR" sz="105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VENERA</a:t>
                      </a:r>
                      <a:endParaRPr lang="hr-HR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 </a:t>
                      </a:r>
                      <a:r>
                        <a:rPr lang="pl-PL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nebu</a:t>
                      </a:r>
                      <a:r>
                        <a:rPr lang="pl-PL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je najsjajniji planet i pokazuje </a:t>
                      </a:r>
                      <a:r>
                        <a:rPr lang="pl-PL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Venerine mijene.</a:t>
                      </a:r>
                      <a:endParaRPr lang="hr-HR" sz="105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MERKUR</a:t>
                      </a:r>
                      <a:endParaRPr lang="hr-HR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Merkur je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planet</a:t>
                      </a:r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najbliži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Suncu</a:t>
                      </a:r>
                      <a:r>
                        <a:rPr lang="hr-HR" sz="105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vrlo izdužene </a:t>
                      </a:r>
                      <a:r>
                        <a:rPr lang="hr-HR" sz="105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staze.</a:t>
                      </a:r>
                      <a:endParaRPr lang="hr-HR" sz="105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2555776" y="561029"/>
            <a:ext cx="403244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sz="44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ZANIMLJIVOSTI</a:t>
            </a:r>
            <a:endParaRPr lang="hr-HR" sz="44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845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3097150493"/>
              </p:ext>
            </p:extLst>
          </p:nvPr>
        </p:nvGraphicFramePr>
        <p:xfrm>
          <a:off x="1475656" y="9807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580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39999">
              <a:schemeClr val="accent1">
                <a:lumMod val="75000"/>
              </a:schemeClr>
            </a:gs>
            <a:gs pos="76000">
              <a:srgbClr val="C4D6EB"/>
            </a:gs>
            <a:gs pos="87000">
              <a:srgbClr val="62C39E"/>
            </a:gs>
            <a:gs pos="9700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5-kraka zvijezda 24"/>
          <p:cNvSpPr/>
          <p:nvPr/>
        </p:nvSpPr>
        <p:spPr>
          <a:xfrm>
            <a:off x="4869707" y="188639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5-kraka zvijezda 17"/>
          <p:cNvSpPr/>
          <p:nvPr/>
        </p:nvSpPr>
        <p:spPr>
          <a:xfrm>
            <a:off x="3098519" y="127290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3564755" y="3167156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3" name="Znak munje 2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Znak munje 3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Znak munje 4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Pravokutnik 8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464009" y="692695"/>
            <a:ext cx="8519249" cy="2485283"/>
            <a:chOff x="464009" y="692695"/>
            <a:chExt cx="8519249" cy="2485283"/>
          </a:xfrm>
        </p:grpSpPr>
        <p:sp>
          <p:nvSpPr>
            <p:cNvPr id="13" name="Oblak 12"/>
            <p:cNvSpPr/>
            <p:nvPr/>
          </p:nvSpPr>
          <p:spPr>
            <a:xfrm>
              <a:off x="464009" y="1340024"/>
              <a:ext cx="3299327" cy="1788945"/>
            </a:xfrm>
            <a:prstGeom prst="cloud">
              <a:avLst/>
            </a:prstGeom>
            <a:gradFill>
              <a:gsLst>
                <a:gs pos="2000">
                  <a:srgbClr val="FFEFD1"/>
                </a:gs>
                <a:gs pos="71000">
                  <a:srgbClr val="EDE7CF"/>
                </a:gs>
                <a:gs pos="44000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</a:ln>
            <a:effectLst>
              <a:glow rad="139700">
                <a:schemeClr val="accent3">
                  <a:lumMod val="60000"/>
                  <a:lumOff val="40000"/>
                  <a:alpha val="40000"/>
                </a:schemeClr>
              </a:glow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Oblak 13"/>
            <p:cNvSpPr/>
            <p:nvPr/>
          </p:nvSpPr>
          <p:spPr>
            <a:xfrm>
              <a:off x="2398719" y="692695"/>
              <a:ext cx="2592288" cy="1788945"/>
            </a:xfrm>
            <a:prstGeom prst="cloud">
              <a:avLst/>
            </a:prstGeom>
            <a:gradFill>
              <a:gsLst>
                <a:gs pos="2000">
                  <a:srgbClr val="FFEFD1"/>
                </a:gs>
                <a:gs pos="71000">
                  <a:srgbClr val="EDE7CF"/>
                </a:gs>
                <a:gs pos="44000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</a:ln>
            <a:effectLst>
              <a:glow rad="139700">
                <a:schemeClr val="accent3">
                  <a:lumMod val="60000"/>
                  <a:lumOff val="40000"/>
                  <a:alpha val="40000"/>
                </a:schemeClr>
              </a:glow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Oblak 14"/>
            <p:cNvSpPr/>
            <p:nvPr/>
          </p:nvSpPr>
          <p:spPr>
            <a:xfrm>
              <a:off x="4118467" y="692696"/>
              <a:ext cx="2592288" cy="1788945"/>
            </a:xfrm>
            <a:prstGeom prst="cloud">
              <a:avLst/>
            </a:prstGeom>
            <a:gradFill>
              <a:gsLst>
                <a:gs pos="2000">
                  <a:srgbClr val="FFEFD1"/>
                </a:gs>
                <a:gs pos="71000">
                  <a:srgbClr val="EDE7CF"/>
                </a:gs>
                <a:gs pos="44000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</a:ln>
            <a:effectLst>
              <a:glow rad="139700">
                <a:schemeClr val="accent3">
                  <a:lumMod val="60000"/>
                  <a:lumOff val="40000"/>
                  <a:alpha val="40000"/>
                </a:schemeClr>
              </a:glow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5220071" y="1389033"/>
              <a:ext cx="3763187" cy="1788945"/>
            </a:xfrm>
            <a:prstGeom prst="cloud">
              <a:avLst/>
            </a:prstGeom>
            <a:gradFill>
              <a:gsLst>
                <a:gs pos="2000">
                  <a:srgbClr val="FFEFD1"/>
                </a:gs>
                <a:gs pos="71000">
                  <a:srgbClr val="EDE7CF"/>
                </a:gs>
                <a:gs pos="44000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</a:ln>
            <a:effectLst>
              <a:glow rad="139700">
                <a:schemeClr val="accent3">
                  <a:lumMod val="60000"/>
                  <a:lumOff val="40000"/>
                  <a:alpha val="40000"/>
                </a:schemeClr>
              </a:glow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7" name="Mjesec 16"/>
          <p:cNvSpPr/>
          <p:nvPr/>
        </p:nvSpPr>
        <p:spPr>
          <a:xfrm rot="20355669">
            <a:off x="697797" y="1201634"/>
            <a:ext cx="1152128" cy="1700451"/>
          </a:xfrm>
          <a:prstGeom prst="moon">
            <a:avLst/>
          </a:prstGeom>
          <a:gradFill>
            <a:gsLst>
              <a:gs pos="11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6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4-kraka zvijezda 18"/>
          <p:cNvSpPr/>
          <p:nvPr/>
        </p:nvSpPr>
        <p:spPr>
          <a:xfrm>
            <a:off x="827584" y="2826432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4-kraka zvijezda 19"/>
          <p:cNvSpPr/>
          <p:nvPr/>
        </p:nvSpPr>
        <p:spPr>
          <a:xfrm>
            <a:off x="318417" y="1844824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4-kraka zvijezda 20"/>
          <p:cNvSpPr/>
          <p:nvPr/>
        </p:nvSpPr>
        <p:spPr>
          <a:xfrm>
            <a:off x="652672" y="584683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4-kraka zvijezda 21"/>
          <p:cNvSpPr/>
          <p:nvPr/>
        </p:nvSpPr>
        <p:spPr>
          <a:xfrm>
            <a:off x="2113671" y="3069966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4-kraka zvijezda 22"/>
          <p:cNvSpPr/>
          <p:nvPr/>
        </p:nvSpPr>
        <p:spPr>
          <a:xfrm>
            <a:off x="1658832" y="738103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4-kraka zvijezda 23"/>
          <p:cNvSpPr/>
          <p:nvPr/>
        </p:nvSpPr>
        <p:spPr>
          <a:xfrm>
            <a:off x="1763688" y="1628800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5-kraka zvijezda 25"/>
          <p:cNvSpPr/>
          <p:nvPr/>
        </p:nvSpPr>
        <p:spPr>
          <a:xfrm>
            <a:off x="6364282" y="800707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5-kraka zvijezda 26"/>
          <p:cNvSpPr/>
          <p:nvPr/>
        </p:nvSpPr>
        <p:spPr>
          <a:xfrm>
            <a:off x="7812360" y="188639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TekstniOkvir 27"/>
          <p:cNvSpPr txBox="1"/>
          <p:nvPr/>
        </p:nvSpPr>
        <p:spPr>
          <a:xfrm>
            <a:off x="5495158" y="4595971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POLIJETANJE!</a:t>
            </a:r>
          </a:p>
          <a:p>
            <a:endParaRPr lang="hr-H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8322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0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a 39"/>
          <p:cNvGrpSpPr/>
          <p:nvPr/>
        </p:nvGrpSpPr>
        <p:grpSpPr>
          <a:xfrm>
            <a:off x="266673" y="543346"/>
            <a:ext cx="8280920" cy="5922936"/>
            <a:chOff x="251520" y="262902"/>
            <a:chExt cx="8280920" cy="5922936"/>
          </a:xfrm>
        </p:grpSpPr>
        <p:sp>
          <p:nvSpPr>
            <p:cNvPr id="41" name="5-kraka zvijezda 40"/>
            <p:cNvSpPr/>
            <p:nvPr/>
          </p:nvSpPr>
          <p:spPr>
            <a:xfrm>
              <a:off x="1339081" y="26290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5-kraka zvijezda 41"/>
            <p:cNvSpPr/>
            <p:nvPr/>
          </p:nvSpPr>
          <p:spPr>
            <a:xfrm>
              <a:off x="251520" y="1198739"/>
              <a:ext cx="603923" cy="681805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5-kraka zvijezda 42"/>
            <p:cNvSpPr/>
            <p:nvPr/>
          </p:nvSpPr>
          <p:spPr>
            <a:xfrm>
              <a:off x="1149001" y="24928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5-kraka zvijezda 43"/>
            <p:cNvSpPr/>
            <p:nvPr/>
          </p:nvSpPr>
          <p:spPr>
            <a:xfrm>
              <a:off x="2130339" y="440247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5-kraka zvijezda 44"/>
            <p:cNvSpPr/>
            <p:nvPr/>
          </p:nvSpPr>
          <p:spPr>
            <a:xfrm>
              <a:off x="5596924" y="3454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5-kraka zvijezda 45"/>
            <p:cNvSpPr/>
            <p:nvPr/>
          </p:nvSpPr>
          <p:spPr>
            <a:xfrm>
              <a:off x="464427" y="4242561"/>
              <a:ext cx="684574" cy="704349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5-kraka zvijezda 46"/>
            <p:cNvSpPr/>
            <p:nvPr/>
          </p:nvSpPr>
          <p:spPr>
            <a:xfrm>
              <a:off x="3603478" y="5265204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5-kraka zvijezda 47"/>
            <p:cNvSpPr/>
            <p:nvPr/>
          </p:nvSpPr>
          <p:spPr>
            <a:xfrm>
              <a:off x="7740352" y="4919303"/>
              <a:ext cx="648072" cy="586936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5-kraka zvijezda 48"/>
            <p:cNvSpPr/>
            <p:nvPr/>
          </p:nvSpPr>
          <p:spPr>
            <a:xfrm>
              <a:off x="7102336" y="2384517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5-kraka zvijezda 49"/>
            <p:cNvSpPr/>
            <p:nvPr/>
          </p:nvSpPr>
          <p:spPr>
            <a:xfrm>
              <a:off x="7884368" y="658946"/>
              <a:ext cx="648072" cy="539794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4-kraka zvijezda 50"/>
            <p:cNvSpPr/>
            <p:nvPr/>
          </p:nvSpPr>
          <p:spPr>
            <a:xfrm>
              <a:off x="1430237" y="1709918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4-kraka zvijezda 51"/>
            <p:cNvSpPr/>
            <p:nvPr/>
          </p:nvSpPr>
          <p:spPr>
            <a:xfrm>
              <a:off x="599225" y="60375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4-kraka zvijezda 52"/>
            <p:cNvSpPr/>
            <p:nvPr/>
          </p:nvSpPr>
          <p:spPr>
            <a:xfrm>
              <a:off x="4195328" y="412255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4-kraka zvijezda 53"/>
            <p:cNvSpPr/>
            <p:nvPr/>
          </p:nvSpPr>
          <p:spPr>
            <a:xfrm>
              <a:off x="3159338" y="26735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4-kraka zvijezda 54"/>
            <p:cNvSpPr/>
            <p:nvPr/>
          </p:nvSpPr>
          <p:spPr>
            <a:xfrm>
              <a:off x="553481" y="3581353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4-kraka zvijezda 55"/>
            <p:cNvSpPr/>
            <p:nvPr/>
          </p:nvSpPr>
          <p:spPr>
            <a:xfrm>
              <a:off x="6016813" y="596981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4-kraka zvijezda 56"/>
            <p:cNvSpPr/>
            <p:nvPr/>
          </p:nvSpPr>
          <p:spPr>
            <a:xfrm>
              <a:off x="3664100" y="455342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4-kraka zvijezda 57"/>
            <p:cNvSpPr/>
            <p:nvPr/>
          </p:nvSpPr>
          <p:spPr>
            <a:xfrm>
              <a:off x="7108919" y="57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4-kraka zvijezda 58"/>
            <p:cNvSpPr/>
            <p:nvPr/>
          </p:nvSpPr>
          <p:spPr>
            <a:xfrm>
              <a:off x="7536225" y="402653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4-kraka zvijezda 59"/>
            <p:cNvSpPr/>
            <p:nvPr/>
          </p:nvSpPr>
          <p:spPr>
            <a:xfrm>
              <a:off x="6588224" y="172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4" name="5-kraka zvijezda 33"/>
          <p:cNvSpPr/>
          <p:nvPr/>
        </p:nvSpPr>
        <p:spPr>
          <a:xfrm>
            <a:off x="3409698" y="479595"/>
            <a:ext cx="586238" cy="575591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5-kraka zvijezda 27"/>
          <p:cNvSpPr/>
          <p:nvPr/>
        </p:nvSpPr>
        <p:spPr>
          <a:xfrm>
            <a:off x="2386679" y="156135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kstniOkvir 2"/>
          <p:cNvSpPr txBox="1"/>
          <p:nvPr/>
        </p:nvSpPr>
        <p:spPr>
          <a:xfrm>
            <a:off x="5100350" y="5325018"/>
            <a:ext cx="229845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r-H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SUNCE</a:t>
            </a:r>
            <a:endParaRPr lang="hr-HR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5" name="Grupa 4"/>
          <p:cNvGrpSpPr/>
          <p:nvPr/>
        </p:nvGrpSpPr>
        <p:grpSpPr>
          <a:xfrm rot="4354640">
            <a:off x="1606914" y="2356210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6" name="Znak munje 5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Znak munje 6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Znak munje 7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Jednakokračni trokut 8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Jednakokračni trokut 9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Jednakokračni trokut 10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avokutnik 11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ravokutnik 12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ravokutnik 13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6" name="4-kraka zvijezda 15"/>
          <p:cNvSpPr/>
          <p:nvPr/>
        </p:nvSpPr>
        <p:spPr>
          <a:xfrm>
            <a:off x="4716016" y="4413670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4-kraka zvijezda 16"/>
          <p:cNvSpPr/>
          <p:nvPr/>
        </p:nvSpPr>
        <p:spPr>
          <a:xfrm>
            <a:off x="4127827" y="3751198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4-kraka zvijezda 17"/>
          <p:cNvSpPr/>
          <p:nvPr/>
        </p:nvSpPr>
        <p:spPr>
          <a:xfrm>
            <a:off x="7198524" y="2369252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4-kraka zvijezda 18"/>
          <p:cNvSpPr/>
          <p:nvPr/>
        </p:nvSpPr>
        <p:spPr>
          <a:xfrm>
            <a:off x="6660232" y="1475509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4-kraka zvijezda 19"/>
          <p:cNvSpPr/>
          <p:nvPr/>
        </p:nvSpPr>
        <p:spPr>
          <a:xfrm>
            <a:off x="5563862" y="1125466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4-kraka zvijezda 20"/>
          <p:cNvSpPr/>
          <p:nvPr/>
        </p:nvSpPr>
        <p:spPr>
          <a:xfrm>
            <a:off x="4627576" y="1544018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4-kraka zvijezda 21"/>
          <p:cNvSpPr/>
          <p:nvPr/>
        </p:nvSpPr>
        <p:spPr>
          <a:xfrm>
            <a:off x="4127826" y="2261240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4-kraka zvijezda 22"/>
          <p:cNvSpPr/>
          <p:nvPr/>
        </p:nvSpPr>
        <p:spPr>
          <a:xfrm>
            <a:off x="7308304" y="3167447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Elipsa 23"/>
          <p:cNvSpPr/>
          <p:nvPr/>
        </p:nvSpPr>
        <p:spPr>
          <a:xfrm>
            <a:off x="4342768" y="1583521"/>
            <a:ext cx="2808312" cy="2844800"/>
          </a:xfrm>
          <a:prstGeom prst="ellipse">
            <a:avLst/>
          </a:prstGeom>
          <a:gradFill>
            <a:gsLst>
              <a:gs pos="97000">
                <a:srgbClr val="FFFF00"/>
              </a:gs>
              <a:gs pos="1000">
                <a:srgbClr val="FF7A00"/>
              </a:gs>
              <a:gs pos="36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glow rad="1905000">
              <a:schemeClr val="accent6">
                <a:lumMod val="75000"/>
                <a:alpha val="40000"/>
              </a:schemeClr>
            </a:glow>
            <a:outerShdw blurRad="50800" dist="38100" dir="16200000" rotWithShape="0">
              <a:schemeClr val="accent6">
                <a:lumMod val="75000"/>
                <a:alpha val="40000"/>
              </a:schemeClr>
            </a:outerShdw>
          </a:effectLst>
          <a:scene3d>
            <a:camera prst="orthographicFront"/>
            <a:lightRig rig="soft" dir="t"/>
          </a:scene3d>
          <a:sp3d prstMaterial="metal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4-kraka zvijezda 25"/>
          <p:cNvSpPr/>
          <p:nvPr/>
        </p:nvSpPr>
        <p:spPr>
          <a:xfrm>
            <a:off x="7041300" y="4076577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4-kraka zvijezda 26"/>
          <p:cNvSpPr/>
          <p:nvPr/>
        </p:nvSpPr>
        <p:spPr>
          <a:xfrm>
            <a:off x="5563861" y="4624388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5-kraka zvijezda 28"/>
          <p:cNvSpPr/>
          <p:nvPr/>
        </p:nvSpPr>
        <p:spPr>
          <a:xfrm>
            <a:off x="4537240" y="251898"/>
            <a:ext cx="675513" cy="600561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5-kraka zvijezda 29"/>
          <p:cNvSpPr/>
          <p:nvPr/>
        </p:nvSpPr>
        <p:spPr>
          <a:xfrm>
            <a:off x="312027" y="193096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5-kraka zvijezda 30"/>
          <p:cNvSpPr/>
          <p:nvPr/>
        </p:nvSpPr>
        <p:spPr>
          <a:xfrm>
            <a:off x="5878200" y="156135"/>
            <a:ext cx="638016" cy="646922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5-kraka zvijezda 31"/>
          <p:cNvSpPr/>
          <p:nvPr/>
        </p:nvSpPr>
        <p:spPr>
          <a:xfrm>
            <a:off x="7308304" y="765550"/>
            <a:ext cx="639267" cy="4965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5-kraka zvijezda 32"/>
          <p:cNvSpPr/>
          <p:nvPr/>
        </p:nvSpPr>
        <p:spPr>
          <a:xfrm>
            <a:off x="1409646" y="652177"/>
            <a:ext cx="640721" cy="609961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5-kraka zvijezda 34"/>
          <p:cNvSpPr/>
          <p:nvPr/>
        </p:nvSpPr>
        <p:spPr>
          <a:xfrm>
            <a:off x="8100392" y="259606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4-kraka zvijezda 35"/>
          <p:cNvSpPr/>
          <p:nvPr/>
        </p:nvSpPr>
        <p:spPr>
          <a:xfrm>
            <a:off x="5454967" y="407110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4-kraka zvijezda 36"/>
          <p:cNvSpPr/>
          <p:nvPr/>
        </p:nvSpPr>
        <p:spPr>
          <a:xfrm>
            <a:off x="4031072" y="250127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4-kraka zvijezda 37"/>
          <p:cNvSpPr/>
          <p:nvPr/>
        </p:nvSpPr>
        <p:spPr>
          <a:xfrm>
            <a:off x="6978965" y="336154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4-kraka zvijezda 38"/>
          <p:cNvSpPr/>
          <p:nvPr/>
        </p:nvSpPr>
        <p:spPr>
          <a:xfrm>
            <a:off x="1644532" y="85084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3395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a 34"/>
          <p:cNvGrpSpPr/>
          <p:nvPr/>
        </p:nvGrpSpPr>
        <p:grpSpPr>
          <a:xfrm>
            <a:off x="193414" y="670983"/>
            <a:ext cx="8280920" cy="5922936"/>
            <a:chOff x="251520" y="262902"/>
            <a:chExt cx="8280920" cy="5922936"/>
          </a:xfrm>
        </p:grpSpPr>
        <p:sp>
          <p:nvSpPr>
            <p:cNvPr id="36" name="5-kraka zvijezda 35"/>
            <p:cNvSpPr/>
            <p:nvPr/>
          </p:nvSpPr>
          <p:spPr>
            <a:xfrm>
              <a:off x="1339081" y="26290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5-kraka zvijezda 36"/>
            <p:cNvSpPr/>
            <p:nvPr/>
          </p:nvSpPr>
          <p:spPr>
            <a:xfrm>
              <a:off x="251520" y="1198739"/>
              <a:ext cx="603923" cy="681805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5-kraka zvijezda 37"/>
            <p:cNvSpPr/>
            <p:nvPr/>
          </p:nvSpPr>
          <p:spPr>
            <a:xfrm>
              <a:off x="1149001" y="24928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5-kraka zvijezda 38"/>
            <p:cNvSpPr/>
            <p:nvPr/>
          </p:nvSpPr>
          <p:spPr>
            <a:xfrm>
              <a:off x="2130339" y="440247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5-kraka zvijezda 39"/>
            <p:cNvSpPr/>
            <p:nvPr/>
          </p:nvSpPr>
          <p:spPr>
            <a:xfrm>
              <a:off x="5596924" y="3454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5-kraka zvijezda 40"/>
            <p:cNvSpPr/>
            <p:nvPr/>
          </p:nvSpPr>
          <p:spPr>
            <a:xfrm>
              <a:off x="464427" y="4242561"/>
              <a:ext cx="684574" cy="704349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5-kraka zvijezda 41"/>
            <p:cNvSpPr/>
            <p:nvPr/>
          </p:nvSpPr>
          <p:spPr>
            <a:xfrm>
              <a:off x="3603478" y="5265204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5-kraka zvijezda 42"/>
            <p:cNvSpPr/>
            <p:nvPr/>
          </p:nvSpPr>
          <p:spPr>
            <a:xfrm>
              <a:off x="7740352" y="4919303"/>
              <a:ext cx="648072" cy="586936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5-kraka zvijezda 43"/>
            <p:cNvSpPr/>
            <p:nvPr/>
          </p:nvSpPr>
          <p:spPr>
            <a:xfrm>
              <a:off x="7102336" y="2384517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5-kraka zvijezda 44"/>
            <p:cNvSpPr/>
            <p:nvPr/>
          </p:nvSpPr>
          <p:spPr>
            <a:xfrm>
              <a:off x="7884368" y="658946"/>
              <a:ext cx="648072" cy="539794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4-kraka zvijezda 45"/>
            <p:cNvSpPr/>
            <p:nvPr/>
          </p:nvSpPr>
          <p:spPr>
            <a:xfrm>
              <a:off x="1430237" y="1709918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4-kraka zvijezda 46"/>
            <p:cNvSpPr/>
            <p:nvPr/>
          </p:nvSpPr>
          <p:spPr>
            <a:xfrm>
              <a:off x="599225" y="60375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4-kraka zvijezda 47"/>
            <p:cNvSpPr/>
            <p:nvPr/>
          </p:nvSpPr>
          <p:spPr>
            <a:xfrm>
              <a:off x="4195328" y="412255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4-kraka zvijezda 48"/>
            <p:cNvSpPr/>
            <p:nvPr/>
          </p:nvSpPr>
          <p:spPr>
            <a:xfrm>
              <a:off x="3159338" y="26735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4-kraka zvijezda 49"/>
            <p:cNvSpPr/>
            <p:nvPr/>
          </p:nvSpPr>
          <p:spPr>
            <a:xfrm>
              <a:off x="553481" y="3581353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4-kraka zvijezda 50"/>
            <p:cNvSpPr/>
            <p:nvPr/>
          </p:nvSpPr>
          <p:spPr>
            <a:xfrm>
              <a:off x="6016813" y="596981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4-kraka zvijezda 51"/>
            <p:cNvSpPr/>
            <p:nvPr/>
          </p:nvSpPr>
          <p:spPr>
            <a:xfrm>
              <a:off x="3664100" y="455342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4-kraka zvijezda 52"/>
            <p:cNvSpPr/>
            <p:nvPr/>
          </p:nvSpPr>
          <p:spPr>
            <a:xfrm>
              <a:off x="7108919" y="57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4-kraka zvijezda 53"/>
            <p:cNvSpPr/>
            <p:nvPr/>
          </p:nvSpPr>
          <p:spPr>
            <a:xfrm>
              <a:off x="7536225" y="402653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4-kraka zvijezda 54"/>
            <p:cNvSpPr/>
            <p:nvPr/>
          </p:nvSpPr>
          <p:spPr>
            <a:xfrm>
              <a:off x="6588224" y="172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3" name="5-kraka zvijezda 22"/>
          <p:cNvSpPr/>
          <p:nvPr/>
        </p:nvSpPr>
        <p:spPr>
          <a:xfrm>
            <a:off x="3619168" y="1016730"/>
            <a:ext cx="661058" cy="591726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5-kraka zvijezda 24"/>
          <p:cNvSpPr/>
          <p:nvPr/>
        </p:nvSpPr>
        <p:spPr>
          <a:xfrm>
            <a:off x="5310805" y="1029912"/>
            <a:ext cx="681891" cy="689079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180925" y="5889421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r-HR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MJESEC</a:t>
            </a:r>
            <a:endParaRPr lang="hr-HR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5474698" y="2234036"/>
            <a:ext cx="2664296" cy="2592288"/>
            <a:chOff x="5616116" y="2204864"/>
            <a:chExt cx="2664296" cy="2376264"/>
          </a:xfrm>
          <a:effectLst>
            <a:glow rad="1905000">
              <a:schemeClr val="bg1">
                <a:lumMod val="9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3" name="Elipsa 2"/>
            <p:cNvSpPr/>
            <p:nvPr/>
          </p:nvSpPr>
          <p:spPr>
            <a:xfrm>
              <a:off x="5616116" y="2204864"/>
              <a:ext cx="2664296" cy="2376264"/>
            </a:xfrm>
            <a:prstGeom prst="ellipse">
              <a:avLst/>
            </a:prstGeom>
            <a:gradFill>
              <a:gsLst>
                <a:gs pos="0">
                  <a:srgbClr val="000000"/>
                </a:gs>
                <a:gs pos="85000">
                  <a:schemeClr val="bg1">
                    <a:lumMod val="50000"/>
                  </a:schemeClr>
                </a:gs>
                <a:gs pos="52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Elipsa 3"/>
            <p:cNvSpPr/>
            <p:nvPr/>
          </p:nvSpPr>
          <p:spPr>
            <a:xfrm>
              <a:off x="6569902" y="2491260"/>
              <a:ext cx="473889" cy="468052"/>
            </a:xfrm>
            <a:prstGeom prst="ellipse">
              <a:avLst/>
            </a:prstGeom>
            <a:gradFill>
              <a:gsLst>
                <a:gs pos="4000">
                  <a:srgbClr val="000000"/>
                </a:gs>
                <a:gs pos="75000">
                  <a:schemeClr val="bg1">
                    <a:lumMod val="50000"/>
                  </a:schemeClr>
                </a:gs>
                <a:gs pos="62000">
                  <a:srgbClr val="5E5E5E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>
              <a:off x="6861724" y="3785000"/>
              <a:ext cx="432048" cy="432048"/>
            </a:xfrm>
            <a:prstGeom prst="ellipse">
              <a:avLst/>
            </a:prstGeom>
            <a:gradFill>
              <a:gsLst>
                <a:gs pos="4000">
                  <a:srgbClr val="000000"/>
                </a:gs>
                <a:gs pos="75000">
                  <a:schemeClr val="bg1">
                    <a:lumMod val="50000"/>
                  </a:schemeClr>
                </a:gs>
                <a:gs pos="62000">
                  <a:srgbClr val="5E5E5E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7524328" y="3032956"/>
              <a:ext cx="432048" cy="360040"/>
            </a:xfrm>
            <a:prstGeom prst="ellipse">
              <a:avLst/>
            </a:prstGeom>
            <a:gradFill>
              <a:gsLst>
                <a:gs pos="4000">
                  <a:srgbClr val="000000"/>
                </a:gs>
                <a:gs pos="75000">
                  <a:schemeClr val="bg1">
                    <a:lumMod val="50000"/>
                  </a:schemeClr>
                </a:gs>
                <a:gs pos="62000">
                  <a:srgbClr val="5E5E5E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>
              <a:off x="6145714" y="3037859"/>
              <a:ext cx="343011" cy="381878"/>
            </a:xfrm>
            <a:prstGeom prst="ellipse">
              <a:avLst/>
            </a:prstGeom>
            <a:gradFill>
              <a:gsLst>
                <a:gs pos="4000">
                  <a:srgbClr val="000000"/>
                </a:gs>
                <a:gs pos="75000">
                  <a:schemeClr val="bg1">
                    <a:lumMod val="50000"/>
                  </a:schemeClr>
                </a:gs>
                <a:gs pos="62000">
                  <a:srgbClr val="5E5E5E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" name="Grupa 8"/>
          <p:cNvGrpSpPr/>
          <p:nvPr/>
        </p:nvGrpSpPr>
        <p:grpSpPr>
          <a:xfrm rot="3387588">
            <a:off x="3919833" y="2990021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10" name="Znak munje 9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nak munje 10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Znak munje 11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Jednakokračni trokut 12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Jednakokračni trokut 13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Jednakokračni trokut 14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Pravokutnik 15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Pravokutnik 16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Pravokutnik 17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0" name="5-kraka zvijezda 19"/>
          <p:cNvSpPr/>
          <p:nvPr/>
        </p:nvSpPr>
        <p:spPr>
          <a:xfrm>
            <a:off x="1939827" y="2350670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5-kraka zvijezda 20"/>
          <p:cNvSpPr/>
          <p:nvPr/>
        </p:nvSpPr>
        <p:spPr>
          <a:xfrm>
            <a:off x="1281306" y="188445"/>
            <a:ext cx="554390" cy="560035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5-kraka zvijezda 21"/>
          <p:cNvSpPr/>
          <p:nvPr/>
        </p:nvSpPr>
        <p:spPr>
          <a:xfrm>
            <a:off x="2784172" y="36046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5-kraka zvijezda 23"/>
          <p:cNvSpPr/>
          <p:nvPr/>
        </p:nvSpPr>
        <p:spPr>
          <a:xfrm>
            <a:off x="4550803" y="91094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5-kraka zvijezda 25"/>
          <p:cNvSpPr/>
          <p:nvPr/>
        </p:nvSpPr>
        <p:spPr>
          <a:xfrm>
            <a:off x="5780082" y="91094"/>
            <a:ext cx="698233" cy="737040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5-kraka zvijezda 26"/>
          <p:cNvSpPr/>
          <p:nvPr/>
        </p:nvSpPr>
        <p:spPr>
          <a:xfrm>
            <a:off x="6948264" y="620686"/>
            <a:ext cx="782032" cy="792088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5-kraka zvijezda 27"/>
          <p:cNvSpPr/>
          <p:nvPr/>
        </p:nvSpPr>
        <p:spPr>
          <a:xfrm>
            <a:off x="8077639" y="188446"/>
            <a:ext cx="538263" cy="548444"/>
          </a:xfrm>
          <a:prstGeom prst="star5">
            <a:avLst/>
          </a:prstGeom>
          <a:gradFill>
            <a:gsLst>
              <a:gs pos="33000">
                <a:srgbClr val="FFF200"/>
              </a:gs>
              <a:gs pos="99000">
                <a:srgbClr val="FFC000"/>
              </a:gs>
            </a:gsLst>
            <a:lin ang="5400000" scaled="0"/>
          </a:gradFill>
          <a:ln>
            <a:gradFill>
              <a:gsLst>
                <a:gs pos="16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</a:ln>
          <a:effectLst>
            <a:glow rad="139700">
              <a:srgbClr val="FFFF0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4-kraka zvijezda 28"/>
          <p:cNvSpPr/>
          <p:nvPr/>
        </p:nvSpPr>
        <p:spPr>
          <a:xfrm>
            <a:off x="6902373" y="294877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4-kraka zvijezda 29"/>
          <p:cNvSpPr/>
          <p:nvPr/>
        </p:nvSpPr>
        <p:spPr>
          <a:xfrm>
            <a:off x="3908267" y="402889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4-kraka zvijezda 30"/>
          <p:cNvSpPr/>
          <p:nvPr/>
        </p:nvSpPr>
        <p:spPr>
          <a:xfrm>
            <a:off x="2834941" y="1158427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4-kraka zvijezda 31"/>
          <p:cNvSpPr/>
          <p:nvPr/>
        </p:nvSpPr>
        <p:spPr>
          <a:xfrm>
            <a:off x="4642086" y="1457933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4-kraka zvijezda 32"/>
          <p:cNvSpPr/>
          <p:nvPr/>
        </p:nvSpPr>
        <p:spPr>
          <a:xfrm>
            <a:off x="6453924" y="1407794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4-kraka zvijezda 33"/>
          <p:cNvSpPr/>
          <p:nvPr/>
        </p:nvSpPr>
        <p:spPr>
          <a:xfrm>
            <a:off x="395536" y="235402"/>
            <a:ext cx="219559" cy="216024"/>
          </a:xfrm>
          <a:prstGeom prst="star4">
            <a:avLst/>
          </a:prstGeom>
          <a:gradFill>
            <a:gsLst>
              <a:gs pos="9000">
                <a:srgbClr val="FFF200"/>
              </a:gs>
              <a:gs pos="100000">
                <a:srgbClr val="FFC000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57000">
                  <a:srgbClr val="FFC000"/>
                </a:gs>
              </a:gsLst>
              <a:lin ang="5400000" scaled="0"/>
            </a:gradFill>
          </a:ln>
          <a:effectLst>
            <a:glow rad="101600">
              <a:srgbClr val="FFFF00"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15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51520" y="5661248"/>
            <a:ext cx="30745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6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MERKUR</a:t>
            </a:r>
          </a:p>
        </p:txBody>
      </p:sp>
      <p:grpSp>
        <p:nvGrpSpPr>
          <p:cNvPr id="12" name="Grupa 11"/>
          <p:cNvGrpSpPr/>
          <p:nvPr/>
        </p:nvGrpSpPr>
        <p:grpSpPr>
          <a:xfrm>
            <a:off x="2023191" y="711771"/>
            <a:ext cx="3168352" cy="3024336"/>
            <a:chOff x="2038552" y="872349"/>
            <a:chExt cx="3168352" cy="3024336"/>
          </a:xfrm>
          <a:gradFill>
            <a:gsLst>
              <a:gs pos="53000">
                <a:srgbClr val="FFC000"/>
              </a:gs>
              <a:gs pos="0">
                <a:srgbClr val="FFF200"/>
              </a:gs>
              <a:gs pos="61000">
                <a:srgbClr val="FF7A00"/>
              </a:gs>
              <a:gs pos="23000">
                <a:srgbClr val="FF0300"/>
              </a:gs>
              <a:gs pos="100000">
                <a:srgbClr val="4D0808"/>
              </a:gs>
            </a:gsLst>
            <a:lin ang="14400000" scaled="0"/>
          </a:gradFill>
        </p:grpSpPr>
        <p:sp>
          <p:nvSpPr>
            <p:cNvPr id="4" name="Elipsa 3"/>
            <p:cNvSpPr/>
            <p:nvPr/>
          </p:nvSpPr>
          <p:spPr>
            <a:xfrm>
              <a:off x="2038552" y="872349"/>
              <a:ext cx="3168352" cy="3024336"/>
            </a:xfrm>
            <a:prstGeom prst="ellipse">
              <a:avLst/>
            </a:prstGeom>
            <a:grpFill/>
            <a:ln>
              <a:noFill/>
            </a:ln>
            <a:effectLst>
              <a:glow rad="1905000">
                <a:schemeClr val="accent2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>
              <a:off x="2195736" y="1622667"/>
              <a:ext cx="360040" cy="3600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2818548" y="3104964"/>
              <a:ext cx="360040" cy="360040"/>
            </a:xfrm>
            <a:prstGeom prst="ellipse">
              <a:avLst/>
            </a:prstGeom>
            <a:grpFill/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>
              <a:off x="3146016" y="1124461"/>
              <a:ext cx="360040" cy="360040"/>
            </a:xfrm>
            <a:prstGeom prst="ellipse">
              <a:avLst/>
            </a:prstGeom>
            <a:grpFill/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/>
            <p:cNvSpPr/>
            <p:nvPr/>
          </p:nvSpPr>
          <p:spPr>
            <a:xfrm>
              <a:off x="4018772" y="2924944"/>
              <a:ext cx="360040" cy="360040"/>
            </a:xfrm>
            <a:prstGeom prst="ellipse">
              <a:avLst/>
            </a:prstGeom>
            <a:grpFill/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4427984" y="1527637"/>
              <a:ext cx="360040" cy="3600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Elipsa 9"/>
            <p:cNvSpPr/>
            <p:nvPr/>
          </p:nvSpPr>
          <p:spPr>
            <a:xfrm>
              <a:off x="2341335" y="2385642"/>
              <a:ext cx="360040" cy="3600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>
              <a:off x="4427984" y="2404893"/>
              <a:ext cx="360040" cy="3600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3" name="Grupa 12"/>
          <p:cNvGrpSpPr/>
          <p:nvPr/>
        </p:nvGrpSpPr>
        <p:grpSpPr>
          <a:xfrm rot="20192095">
            <a:off x="4441184" y="2577537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14" name="Znak munje 13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Znak munje 14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Znak munje 15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Jednakokračni trokut 16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Jednakokračni trokut 17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Jednakokračni trokut 18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Pravokutnik 19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Pravokutnik 20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Pravokutnik 21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4" name="Grupa 43"/>
          <p:cNvGrpSpPr/>
          <p:nvPr/>
        </p:nvGrpSpPr>
        <p:grpSpPr>
          <a:xfrm>
            <a:off x="251520" y="262902"/>
            <a:ext cx="8280920" cy="5922936"/>
            <a:chOff x="251520" y="262902"/>
            <a:chExt cx="8280920" cy="5922936"/>
          </a:xfrm>
        </p:grpSpPr>
        <p:sp>
          <p:nvSpPr>
            <p:cNvPr id="24" name="5-kraka zvijezda 23"/>
            <p:cNvSpPr/>
            <p:nvPr/>
          </p:nvSpPr>
          <p:spPr>
            <a:xfrm>
              <a:off x="1339081" y="26290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251520" y="1198739"/>
              <a:ext cx="603923" cy="681805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1149001" y="24928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5-kraka zvijezda 26"/>
            <p:cNvSpPr/>
            <p:nvPr/>
          </p:nvSpPr>
          <p:spPr>
            <a:xfrm>
              <a:off x="2130339" y="440247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5-kraka zvijezda 27"/>
            <p:cNvSpPr/>
            <p:nvPr/>
          </p:nvSpPr>
          <p:spPr>
            <a:xfrm>
              <a:off x="5596924" y="3454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5-kraka zvijezda 28"/>
            <p:cNvSpPr/>
            <p:nvPr/>
          </p:nvSpPr>
          <p:spPr>
            <a:xfrm>
              <a:off x="464427" y="4242561"/>
              <a:ext cx="684574" cy="704349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5-kraka zvijezda 29"/>
            <p:cNvSpPr/>
            <p:nvPr/>
          </p:nvSpPr>
          <p:spPr>
            <a:xfrm>
              <a:off x="3603478" y="5265204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5-kraka zvijezda 30"/>
            <p:cNvSpPr/>
            <p:nvPr/>
          </p:nvSpPr>
          <p:spPr>
            <a:xfrm>
              <a:off x="7740352" y="4919303"/>
              <a:ext cx="648072" cy="586936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5-kraka zvijezda 31"/>
            <p:cNvSpPr/>
            <p:nvPr/>
          </p:nvSpPr>
          <p:spPr>
            <a:xfrm>
              <a:off x="7102336" y="2384517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5-kraka zvijezda 32"/>
            <p:cNvSpPr/>
            <p:nvPr/>
          </p:nvSpPr>
          <p:spPr>
            <a:xfrm>
              <a:off x="7884368" y="658946"/>
              <a:ext cx="648072" cy="539794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4-kraka zvijezda 33"/>
            <p:cNvSpPr/>
            <p:nvPr/>
          </p:nvSpPr>
          <p:spPr>
            <a:xfrm>
              <a:off x="1430237" y="1709918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4-kraka zvijezda 34"/>
            <p:cNvSpPr/>
            <p:nvPr/>
          </p:nvSpPr>
          <p:spPr>
            <a:xfrm>
              <a:off x="599225" y="60375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4-kraka zvijezda 35"/>
            <p:cNvSpPr/>
            <p:nvPr/>
          </p:nvSpPr>
          <p:spPr>
            <a:xfrm>
              <a:off x="4195328" y="412255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4-kraka zvijezda 36"/>
            <p:cNvSpPr/>
            <p:nvPr/>
          </p:nvSpPr>
          <p:spPr>
            <a:xfrm>
              <a:off x="3159338" y="26735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4-kraka zvijezda 37"/>
            <p:cNvSpPr/>
            <p:nvPr/>
          </p:nvSpPr>
          <p:spPr>
            <a:xfrm>
              <a:off x="553481" y="3581353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4-kraka zvijezda 38"/>
            <p:cNvSpPr/>
            <p:nvPr/>
          </p:nvSpPr>
          <p:spPr>
            <a:xfrm>
              <a:off x="6016813" y="596981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4-kraka zvijezda 39"/>
            <p:cNvSpPr/>
            <p:nvPr/>
          </p:nvSpPr>
          <p:spPr>
            <a:xfrm>
              <a:off x="3664100" y="455342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4-kraka zvijezda 40"/>
            <p:cNvSpPr/>
            <p:nvPr/>
          </p:nvSpPr>
          <p:spPr>
            <a:xfrm>
              <a:off x="7108919" y="57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4-kraka zvijezda 41"/>
            <p:cNvSpPr/>
            <p:nvPr/>
          </p:nvSpPr>
          <p:spPr>
            <a:xfrm>
              <a:off x="7536225" y="402653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4-kraka zvijezda 42"/>
            <p:cNvSpPr/>
            <p:nvPr/>
          </p:nvSpPr>
          <p:spPr>
            <a:xfrm>
              <a:off x="6588224" y="172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632446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524279" y="1198740"/>
            <a:ext cx="3168352" cy="3240360"/>
          </a:xfrm>
          <a:prstGeom prst="ellipse">
            <a:avLst/>
          </a:prstGeom>
          <a:gradFill>
            <a:gsLst>
              <a:gs pos="0">
                <a:srgbClr val="FFF200"/>
              </a:gs>
              <a:gs pos="61000">
                <a:srgbClr val="FF7A00"/>
              </a:gs>
              <a:gs pos="23000">
                <a:srgbClr val="FF0300"/>
              </a:gs>
              <a:gs pos="100000">
                <a:srgbClr val="4D0808"/>
              </a:gs>
            </a:gsLst>
            <a:lin ang="1800000" scaled="0"/>
          </a:gradFill>
          <a:ln>
            <a:noFill/>
          </a:ln>
          <a:effectLst>
            <a:glow rad="1905000">
              <a:srgbClr val="FFFF00">
                <a:alpha val="40000"/>
              </a:srgbClr>
            </a:glow>
            <a:innerShdw blurRad="63500" dist="50800" dir="54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kstniOkvir 2"/>
          <p:cNvSpPr txBox="1"/>
          <p:nvPr/>
        </p:nvSpPr>
        <p:spPr>
          <a:xfrm>
            <a:off x="71500" y="5860722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VENERA</a:t>
            </a:r>
            <a:endParaRPr lang="hr-HR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164647" y="262902"/>
            <a:ext cx="8280920" cy="5922936"/>
            <a:chOff x="251520" y="262902"/>
            <a:chExt cx="8280920" cy="5922936"/>
          </a:xfrm>
        </p:grpSpPr>
        <p:sp>
          <p:nvSpPr>
            <p:cNvPr id="5" name="5-kraka zvijezda 4"/>
            <p:cNvSpPr/>
            <p:nvPr/>
          </p:nvSpPr>
          <p:spPr>
            <a:xfrm>
              <a:off x="1339081" y="26290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5-kraka zvijezda 5"/>
            <p:cNvSpPr/>
            <p:nvPr/>
          </p:nvSpPr>
          <p:spPr>
            <a:xfrm>
              <a:off x="251520" y="1198739"/>
              <a:ext cx="603923" cy="681805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5-kraka zvijezda 6"/>
            <p:cNvSpPr/>
            <p:nvPr/>
          </p:nvSpPr>
          <p:spPr>
            <a:xfrm>
              <a:off x="1149001" y="24928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5-kraka zvijezda 7"/>
            <p:cNvSpPr/>
            <p:nvPr/>
          </p:nvSpPr>
          <p:spPr>
            <a:xfrm>
              <a:off x="2130339" y="440247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5-kraka zvijezda 8"/>
            <p:cNvSpPr/>
            <p:nvPr/>
          </p:nvSpPr>
          <p:spPr>
            <a:xfrm>
              <a:off x="5596924" y="3454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5-kraka zvijezda 9"/>
            <p:cNvSpPr/>
            <p:nvPr/>
          </p:nvSpPr>
          <p:spPr>
            <a:xfrm>
              <a:off x="464427" y="4242561"/>
              <a:ext cx="684574" cy="704349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5-kraka zvijezda 10"/>
            <p:cNvSpPr/>
            <p:nvPr/>
          </p:nvSpPr>
          <p:spPr>
            <a:xfrm>
              <a:off x="3603478" y="5265204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5-kraka zvijezda 11"/>
            <p:cNvSpPr/>
            <p:nvPr/>
          </p:nvSpPr>
          <p:spPr>
            <a:xfrm>
              <a:off x="7740352" y="4919303"/>
              <a:ext cx="648072" cy="586936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5-kraka zvijezda 12"/>
            <p:cNvSpPr/>
            <p:nvPr/>
          </p:nvSpPr>
          <p:spPr>
            <a:xfrm>
              <a:off x="7102336" y="2384517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5-kraka zvijezda 13"/>
            <p:cNvSpPr/>
            <p:nvPr/>
          </p:nvSpPr>
          <p:spPr>
            <a:xfrm>
              <a:off x="7884368" y="658946"/>
              <a:ext cx="648072" cy="539794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4-kraka zvijezda 14"/>
            <p:cNvSpPr/>
            <p:nvPr/>
          </p:nvSpPr>
          <p:spPr>
            <a:xfrm>
              <a:off x="1430237" y="1709918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4-kraka zvijezda 15"/>
            <p:cNvSpPr/>
            <p:nvPr/>
          </p:nvSpPr>
          <p:spPr>
            <a:xfrm>
              <a:off x="599225" y="60375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4-kraka zvijezda 16"/>
            <p:cNvSpPr/>
            <p:nvPr/>
          </p:nvSpPr>
          <p:spPr>
            <a:xfrm>
              <a:off x="4195328" y="412255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4-kraka zvijezda 17"/>
            <p:cNvSpPr/>
            <p:nvPr/>
          </p:nvSpPr>
          <p:spPr>
            <a:xfrm>
              <a:off x="3159338" y="26735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4-kraka zvijezda 18"/>
            <p:cNvSpPr/>
            <p:nvPr/>
          </p:nvSpPr>
          <p:spPr>
            <a:xfrm>
              <a:off x="553481" y="3581353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4-kraka zvijezda 19"/>
            <p:cNvSpPr/>
            <p:nvPr/>
          </p:nvSpPr>
          <p:spPr>
            <a:xfrm>
              <a:off x="6016813" y="596981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4-kraka zvijezda 20"/>
            <p:cNvSpPr/>
            <p:nvPr/>
          </p:nvSpPr>
          <p:spPr>
            <a:xfrm>
              <a:off x="3664100" y="455342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4-kraka zvijezda 21"/>
            <p:cNvSpPr/>
            <p:nvPr/>
          </p:nvSpPr>
          <p:spPr>
            <a:xfrm>
              <a:off x="7108919" y="57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4-kraka zvijezda 22"/>
            <p:cNvSpPr/>
            <p:nvPr/>
          </p:nvSpPr>
          <p:spPr>
            <a:xfrm>
              <a:off x="7536225" y="402653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4-kraka zvijezda 23"/>
            <p:cNvSpPr/>
            <p:nvPr/>
          </p:nvSpPr>
          <p:spPr>
            <a:xfrm>
              <a:off x="6588224" y="172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upa 24"/>
          <p:cNvGrpSpPr/>
          <p:nvPr/>
        </p:nvGrpSpPr>
        <p:grpSpPr>
          <a:xfrm rot="18748739">
            <a:off x="5101736" y="2991564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26" name="Znak munje 25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Znak munje 26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Znak munje 27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Jednakokračni trokut 28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Jednakokračni trokut 29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Jednakokračni trokut 30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Pravokutnik 31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Pravokutnik 32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Pravokutnik 33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31338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7774" y="483381"/>
            <a:ext cx="8280920" cy="5922936"/>
            <a:chOff x="251520" y="262902"/>
            <a:chExt cx="8280920" cy="5922936"/>
          </a:xfrm>
        </p:grpSpPr>
        <p:sp>
          <p:nvSpPr>
            <p:cNvPr id="19" name="5-kraka zvijezda 18"/>
            <p:cNvSpPr/>
            <p:nvPr/>
          </p:nvSpPr>
          <p:spPr>
            <a:xfrm>
              <a:off x="1339081" y="26290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251520" y="1198739"/>
              <a:ext cx="603923" cy="681805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1149001" y="24928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2130339" y="440247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5596924" y="3454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5-kraka zvijezda 23"/>
            <p:cNvSpPr/>
            <p:nvPr/>
          </p:nvSpPr>
          <p:spPr>
            <a:xfrm>
              <a:off x="464427" y="4242561"/>
              <a:ext cx="684574" cy="704349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3632855" y="5259358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7740352" y="4919303"/>
              <a:ext cx="648072" cy="586936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5-kraka zvijezda 26"/>
            <p:cNvSpPr/>
            <p:nvPr/>
          </p:nvSpPr>
          <p:spPr>
            <a:xfrm>
              <a:off x="7102336" y="2384517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5-kraka zvijezda 27"/>
            <p:cNvSpPr/>
            <p:nvPr/>
          </p:nvSpPr>
          <p:spPr>
            <a:xfrm>
              <a:off x="7884368" y="658946"/>
              <a:ext cx="648072" cy="539794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4-kraka zvijezda 28"/>
            <p:cNvSpPr/>
            <p:nvPr/>
          </p:nvSpPr>
          <p:spPr>
            <a:xfrm>
              <a:off x="1430237" y="1709918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4-kraka zvijezda 29"/>
            <p:cNvSpPr/>
            <p:nvPr/>
          </p:nvSpPr>
          <p:spPr>
            <a:xfrm>
              <a:off x="599225" y="60375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4-kraka zvijezda 30"/>
            <p:cNvSpPr/>
            <p:nvPr/>
          </p:nvSpPr>
          <p:spPr>
            <a:xfrm>
              <a:off x="4195328" y="412255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4-kraka zvijezda 31"/>
            <p:cNvSpPr/>
            <p:nvPr/>
          </p:nvSpPr>
          <p:spPr>
            <a:xfrm>
              <a:off x="3159338" y="26735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4-kraka zvijezda 32"/>
            <p:cNvSpPr/>
            <p:nvPr/>
          </p:nvSpPr>
          <p:spPr>
            <a:xfrm>
              <a:off x="553481" y="3581353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4-kraka zvijezda 33"/>
            <p:cNvSpPr/>
            <p:nvPr/>
          </p:nvSpPr>
          <p:spPr>
            <a:xfrm>
              <a:off x="6016813" y="596981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4-kraka zvijezda 34"/>
            <p:cNvSpPr/>
            <p:nvPr/>
          </p:nvSpPr>
          <p:spPr>
            <a:xfrm>
              <a:off x="3664100" y="455342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4-kraka zvijezda 35"/>
            <p:cNvSpPr/>
            <p:nvPr/>
          </p:nvSpPr>
          <p:spPr>
            <a:xfrm>
              <a:off x="7108919" y="57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4-kraka zvijezda 36"/>
            <p:cNvSpPr/>
            <p:nvPr/>
          </p:nvSpPr>
          <p:spPr>
            <a:xfrm>
              <a:off x="7536225" y="402653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4-kraka zvijezda 37"/>
            <p:cNvSpPr/>
            <p:nvPr/>
          </p:nvSpPr>
          <p:spPr>
            <a:xfrm>
              <a:off x="6588224" y="172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7" name="TekstniOkvir 16"/>
          <p:cNvSpPr txBox="1"/>
          <p:nvPr/>
        </p:nvSpPr>
        <p:spPr>
          <a:xfrm>
            <a:off x="116029" y="5733256"/>
            <a:ext cx="342614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ZEMLJA</a:t>
            </a:r>
            <a:endParaRPr lang="hr-H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4" name="Grupa 43"/>
          <p:cNvGrpSpPr/>
          <p:nvPr/>
        </p:nvGrpSpPr>
        <p:grpSpPr>
          <a:xfrm>
            <a:off x="3131840" y="898526"/>
            <a:ext cx="3528392" cy="3456384"/>
            <a:chOff x="3131840" y="898526"/>
            <a:chExt cx="3528392" cy="3456384"/>
          </a:xfrm>
        </p:grpSpPr>
        <p:grpSp>
          <p:nvGrpSpPr>
            <p:cNvPr id="5" name="Grupa 4"/>
            <p:cNvGrpSpPr/>
            <p:nvPr/>
          </p:nvGrpSpPr>
          <p:grpSpPr>
            <a:xfrm>
              <a:off x="3131840" y="898526"/>
              <a:ext cx="3528392" cy="3456384"/>
              <a:chOff x="3131840" y="898526"/>
              <a:chExt cx="3528392" cy="3456384"/>
            </a:xfrm>
          </p:grpSpPr>
          <p:sp>
            <p:nvSpPr>
              <p:cNvPr id="2" name="Elipsa 1"/>
              <p:cNvSpPr/>
              <p:nvPr/>
            </p:nvSpPr>
            <p:spPr>
              <a:xfrm>
                <a:off x="3131840" y="898526"/>
                <a:ext cx="3528392" cy="3456384"/>
              </a:xfrm>
              <a:prstGeom prst="ellipse">
                <a:avLst/>
              </a:prstGeom>
              <a:gradFill>
                <a:gsLst>
                  <a:gs pos="0">
                    <a:srgbClr val="0070C0"/>
                  </a:gs>
                  <a:gs pos="77000">
                    <a:srgbClr val="0070C0"/>
                  </a:gs>
                  <a:gs pos="40000">
                    <a:srgbClr val="002060"/>
                  </a:gs>
                </a:gsLst>
                <a:lin ang="1800000" scaled="0"/>
              </a:gradFill>
              <a:ln>
                <a:noFill/>
              </a:ln>
              <a:effectLst>
                <a:glow rad="1905000">
                  <a:schemeClr val="accent1">
                    <a:satMod val="175000"/>
                    <a:alpha val="4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" name="Oblak 2"/>
              <p:cNvSpPr/>
              <p:nvPr/>
            </p:nvSpPr>
            <p:spPr>
              <a:xfrm>
                <a:off x="3749672" y="1340768"/>
                <a:ext cx="1146364" cy="1460548"/>
              </a:xfrm>
              <a:prstGeom prst="cloud">
                <a:avLst/>
              </a:prstGeom>
              <a:gradFill>
                <a:gsLst>
                  <a:gs pos="0">
                    <a:srgbClr val="92D050"/>
                  </a:gs>
                  <a:gs pos="75000">
                    <a:schemeClr val="accent3"/>
                  </a:gs>
                  <a:gs pos="46000">
                    <a:srgbClr val="00B050"/>
                  </a:gs>
                </a:gsLst>
                <a:lin ang="36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Oblak 3"/>
              <p:cNvSpPr/>
              <p:nvPr/>
            </p:nvSpPr>
            <p:spPr>
              <a:xfrm>
                <a:off x="4840259" y="2373620"/>
                <a:ext cx="1548172" cy="1584176"/>
              </a:xfrm>
              <a:prstGeom prst="cloud">
                <a:avLst/>
              </a:prstGeom>
              <a:gradFill>
                <a:gsLst>
                  <a:gs pos="0">
                    <a:srgbClr val="92D050"/>
                  </a:gs>
                  <a:gs pos="75000">
                    <a:schemeClr val="accent3"/>
                  </a:gs>
                  <a:gs pos="46000">
                    <a:srgbClr val="00B050"/>
                  </a:gs>
                </a:gsLst>
                <a:lin ang="36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39" name="Oblak 38"/>
            <p:cNvSpPr/>
            <p:nvPr/>
          </p:nvSpPr>
          <p:spPr>
            <a:xfrm>
              <a:off x="3628897" y="3568740"/>
              <a:ext cx="1387914" cy="389056"/>
            </a:xfrm>
            <a:prstGeom prst="cloud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4400000" scaled="0"/>
            </a:gradFill>
            <a:ln>
              <a:noFill/>
            </a:ln>
            <a:effectLst>
              <a:glow rad="381000">
                <a:schemeClr val="accent1">
                  <a:alpha val="40000"/>
                </a:schemeClr>
              </a:glow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5016811" y="2626718"/>
              <a:ext cx="1387914" cy="374322"/>
            </a:xfrm>
            <a:prstGeom prst="cloud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4400000" scaled="0"/>
            </a:gradFill>
            <a:ln>
              <a:noFill/>
            </a:ln>
            <a:effectLst>
              <a:glow rad="381000">
                <a:schemeClr val="accent1">
                  <a:alpha val="40000"/>
                </a:schemeClr>
              </a:glow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3782734" y="1379902"/>
              <a:ext cx="1113302" cy="240764"/>
            </a:xfrm>
            <a:prstGeom prst="cloud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4400000" scaled="0"/>
            </a:gradFill>
            <a:ln>
              <a:noFill/>
            </a:ln>
            <a:effectLst>
              <a:glow rad="381000">
                <a:schemeClr val="accent1">
                  <a:alpha val="40000"/>
                </a:schemeClr>
              </a:glow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4920388" y="1654437"/>
              <a:ext cx="1387914" cy="325464"/>
            </a:xfrm>
            <a:prstGeom prst="cloud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4400000" scaled="0"/>
            </a:gradFill>
            <a:ln>
              <a:noFill/>
            </a:ln>
            <a:effectLst>
              <a:glow rad="381000">
                <a:schemeClr val="accent1">
                  <a:alpha val="40000"/>
                </a:schemeClr>
              </a:glow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3426115" y="2793225"/>
              <a:ext cx="1387914" cy="320106"/>
            </a:xfrm>
            <a:prstGeom prst="cloud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4400000" scaled="0"/>
            </a:gradFill>
            <a:ln>
              <a:noFill/>
            </a:ln>
            <a:effectLst>
              <a:glow rad="381000">
                <a:schemeClr val="accent1">
                  <a:alpha val="40000"/>
                </a:schemeClr>
              </a:glow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5"/>
          <p:cNvGrpSpPr/>
          <p:nvPr/>
        </p:nvGrpSpPr>
        <p:grpSpPr>
          <a:xfrm rot="6529416">
            <a:off x="1529833" y="-140439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7" name="Znak munje 6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Znak munje 7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Znak munje 8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Jednakokračni trokut 9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Jednakokračni trokut 10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Jednakokračni trokut 11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ravokutnik 12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ravokutnik 13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ravokutnik 14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91607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 rot="746734">
            <a:off x="3623769" y="1842164"/>
            <a:ext cx="2952328" cy="2664296"/>
          </a:xfrm>
          <a:prstGeom prst="ellipse">
            <a:avLst/>
          </a:prstGeom>
          <a:gradFill>
            <a:gsLst>
              <a:gs pos="53000">
                <a:schemeClr val="accent6">
                  <a:lumMod val="20000"/>
                  <a:lumOff val="80000"/>
                </a:schemeClr>
              </a:gs>
              <a:gs pos="39000">
                <a:srgbClr val="FEAA5E"/>
              </a:gs>
              <a:gs pos="29000">
                <a:srgbClr val="FF7A00"/>
              </a:gs>
              <a:gs pos="100000">
                <a:srgbClr val="4D0808"/>
              </a:gs>
            </a:gsLst>
            <a:lin ang="16200000" scaled="0"/>
          </a:gradFill>
          <a:ln>
            <a:noFill/>
          </a:ln>
          <a:effectLst>
            <a:glow rad="1346200">
              <a:srgbClr val="FFC000">
                <a:alpha val="59000"/>
              </a:srgbClr>
            </a:glow>
            <a:outerShdw blurRad="50800" dist="38100" dir="13500000" sx="108000" sy="108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 rot="6529416">
            <a:off x="2551457" y="1008167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4" name="Znak munje 3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Znak munje 4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Znak munje 5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Jednakokračni trokut 8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avokutnik 11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Elipsa 12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77774" y="483381"/>
            <a:ext cx="8280920" cy="5922936"/>
            <a:chOff x="251520" y="262902"/>
            <a:chExt cx="8280920" cy="5922936"/>
          </a:xfrm>
          <a:effectLst>
            <a:glow rad="114300">
              <a:srgbClr val="FFFF00">
                <a:alpha val="40000"/>
              </a:srgbClr>
            </a:glow>
          </a:effectLst>
        </p:grpSpPr>
        <p:sp>
          <p:nvSpPr>
            <p:cNvPr id="15" name="5-kraka zvijezda 14"/>
            <p:cNvSpPr/>
            <p:nvPr/>
          </p:nvSpPr>
          <p:spPr>
            <a:xfrm>
              <a:off x="1339081" y="26290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5-kraka zvijezda 15"/>
            <p:cNvSpPr/>
            <p:nvPr/>
          </p:nvSpPr>
          <p:spPr>
            <a:xfrm>
              <a:off x="251520" y="1198739"/>
              <a:ext cx="603923" cy="681805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5-kraka zvijezda 16"/>
            <p:cNvSpPr/>
            <p:nvPr/>
          </p:nvSpPr>
          <p:spPr>
            <a:xfrm>
              <a:off x="1149001" y="24928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5-kraka zvijezda 17"/>
            <p:cNvSpPr/>
            <p:nvPr/>
          </p:nvSpPr>
          <p:spPr>
            <a:xfrm>
              <a:off x="2130339" y="440247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5-kraka zvijezda 18"/>
            <p:cNvSpPr/>
            <p:nvPr/>
          </p:nvSpPr>
          <p:spPr>
            <a:xfrm>
              <a:off x="5596924" y="3454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464427" y="4242561"/>
              <a:ext cx="684574" cy="704349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3632855" y="5259358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7740352" y="4919303"/>
              <a:ext cx="648072" cy="586936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7102336" y="2384517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5-kraka zvijezda 23"/>
            <p:cNvSpPr/>
            <p:nvPr/>
          </p:nvSpPr>
          <p:spPr>
            <a:xfrm>
              <a:off x="7884368" y="658946"/>
              <a:ext cx="648072" cy="539794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4-kraka zvijezda 24"/>
            <p:cNvSpPr/>
            <p:nvPr/>
          </p:nvSpPr>
          <p:spPr>
            <a:xfrm>
              <a:off x="1430237" y="1709918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4-kraka zvijezda 25"/>
            <p:cNvSpPr/>
            <p:nvPr/>
          </p:nvSpPr>
          <p:spPr>
            <a:xfrm>
              <a:off x="599225" y="60375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4-kraka zvijezda 26"/>
            <p:cNvSpPr/>
            <p:nvPr/>
          </p:nvSpPr>
          <p:spPr>
            <a:xfrm>
              <a:off x="4195328" y="412255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4-kraka zvijezda 27"/>
            <p:cNvSpPr/>
            <p:nvPr/>
          </p:nvSpPr>
          <p:spPr>
            <a:xfrm>
              <a:off x="3159338" y="26735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4-kraka zvijezda 28"/>
            <p:cNvSpPr/>
            <p:nvPr/>
          </p:nvSpPr>
          <p:spPr>
            <a:xfrm>
              <a:off x="553481" y="3581353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4-kraka zvijezda 29"/>
            <p:cNvSpPr/>
            <p:nvPr/>
          </p:nvSpPr>
          <p:spPr>
            <a:xfrm>
              <a:off x="6016813" y="596981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4-kraka zvijezda 30"/>
            <p:cNvSpPr/>
            <p:nvPr/>
          </p:nvSpPr>
          <p:spPr>
            <a:xfrm>
              <a:off x="3664100" y="455342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4-kraka zvijezda 31"/>
            <p:cNvSpPr/>
            <p:nvPr/>
          </p:nvSpPr>
          <p:spPr>
            <a:xfrm>
              <a:off x="7108919" y="57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4-kraka zvijezda 32"/>
            <p:cNvSpPr/>
            <p:nvPr/>
          </p:nvSpPr>
          <p:spPr>
            <a:xfrm>
              <a:off x="7536225" y="402653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4-kraka zvijezda 33"/>
            <p:cNvSpPr/>
            <p:nvPr/>
          </p:nvSpPr>
          <p:spPr>
            <a:xfrm>
              <a:off x="6588224" y="172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5" name="TekstniOkvir 34"/>
          <p:cNvSpPr txBox="1"/>
          <p:nvPr/>
        </p:nvSpPr>
        <p:spPr>
          <a:xfrm>
            <a:off x="77775" y="6190293"/>
            <a:ext cx="2766034" cy="72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MARS</a:t>
            </a:r>
            <a:endParaRPr lang="hr-HR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1544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/>
          <p:cNvGrpSpPr/>
          <p:nvPr/>
        </p:nvGrpSpPr>
        <p:grpSpPr>
          <a:xfrm>
            <a:off x="203808" y="764474"/>
            <a:ext cx="8280920" cy="5922936"/>
            <a:chOff x="251520" y="262902"/>
            <a:chExt cx="8280920" cy="5922936"/>
          </a:xfrm>
          <a:effectLst>
            <a:glow rad="114300">
              <a:srgbClr val="FFFF00">
                <a:alpha val="40000"/>
              </a:srgbClr>
            </a:glow>
          </a:effectLst>
        </p:grpSpPr>
        <p:sp>
          <p:nvSpPr>
            <p:cNvPr id="16" name="5-kraka zvijezda 15"/>
            <p:cNvSpPr/>
            <p:nvPr/>
          </p:nvSpPr>
          <p:spPr>
            <a:xfrm>
              <a:off x="1339081" y="26290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5-kraka zvijezda 16"/>
            <p:cNvSpPr/>
            <p:nvPr/>
          </p:nvSpPr>
          <p:spPr>
            <a:xfrm>
              <a:off x="251520" y="1198739"/>
              <a:ext cx="603923" cy="681805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5-kraka zvijezda 17"/>
            <p:cNvSpPr/>
            <p:nvPr/>
          </p:nvSpPr>
          <p:spPr>
            <a:xfrm>
              <a:off x="1149001" y="24928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5-kraka zvijezda 18"/>
            <p:cNvSpPr/>
            <p:nvPr/>
          </p:nvSpPr>
          <p:spPr>
            <a:xfrm>
              <a:off x="2130339" y="4402472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5596924" y="345496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464427" y="4242561"/>
              <a:ext cx="684574" cy="704349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3632855" y="5259358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7740352" y="4919303"/>
              <a:ext cx="648072" cy="586936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5-kraka zvijezda 23"/>
            <p:cNvSpPr/>
            <p:nvPr/>
          </p:nvSpPr>
          <p:spPr>
            <a:xfrm>
              <a:off x="7102336" y="2384517"/>
              <a:ext cx="782032" cy="792088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7884368" y="658946"/>
              <a:ext cx="648072" cy="539794"/>
            </a:xfrm>
            <a:prstGeom prst="star5">
              <a:avLst/>
            </a:prstGeom>
            <a:gradFill>
              <a:gsLst>
                <a:gs pos="33000">
                  <a:srgbClr val="FFF200"/>
                </a:gs>
                <a:gs pos="99000">
                  <a:srgbClr val="FFC000"/>
                </a:gs>
              </a:gsLst>
              <a:lin ang="5400000" scaled="0"/>
            </a:gradFill>
            <a:ln>
              <a:gradFill>
                <a:gsLst>
                  <a:gs pos="16000">
                    <a:srgbClr val="FFF200"/>
                  </a:gs>
                  <a:gs pos="100000">
                    <a:srgbClr val="FFC000"/>
                  </a:gs>
                </a:gsLst>
                <a:lin ang="5400000" scaled="0"/>
              </a:gradFill>
            </a:ln>
            <a:effectLst>
              <a:glow rad="139700">
                <a:srgbClr val="FFFF00">
                  <a:alpha val="40000"/>
                </a:srgb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4-kraka zvijezda 25"/>
            <p:cNvSpPr/>
            <p:nvPr/>
          </p:nvSpPr>
          <p:spPr>
            <a:xfrm>
              <a:off x="1430237" y="1709918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4-kraka zvijezda 26"/>
            <p:cNvSpPr/>
            <p:nvPr/>
          </p:nvSpPr>
          <p:spPr>
            <a:xfrm>
              <a:off x="599225" y="60375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4-kraka zvijezda 27"/>
            <p:cNvSpPr/>
            <p:nvPr/>
          </p:nvSpPr>
          <p:spPr>
            <a:xfrm>
              <a:off x="4195328" y="412255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4-kraka zvijezda 28"/>
            <p:cNvSpPr/>
            <p:nvPr/>
          </p:nvSpPr>
          <p:spPr>
            <a:xfrm>
              <a:off x="3159338" y="26735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4-kraka zvijezda 29"/>
            <p:cNvSpPr/>
            <p:nvPr/>
          </p:nvSpPr>
          <p:spPr>
            <a:xfrm>
              <a:off x="553481" y="3581353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4-kraka zvijezda 30"/>
            <p:cNvSpPr/>
            <p:nvPr/>
          </p:nvSpPr>
          <p:spPr>
            <a:xfrm>
              <a:off x="6016813" y="596981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4-kraka zvijezda 31"/>
            <p:cNvSpPr/>
            <p:nvPr/>
          </p:nvSpPr>
          <p:spPr>
            <a:xfrm>
              <a:off x="3664100" y="4553424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4-kraka zvijezda 32"/>
            <p:cNvSpPr/>
            <p:nvPr/>
          </p:nvSpPr>
          <p:spPr>
            <a:xfrm>
              <a:off x="7108919" y="57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4-kraka zvijezda 33"/>
            <p:cNvSpPr/>
            <p:nvPr/>
          </p:nvSpPr>
          <p:spPr>
            <a:xfrm>
              <a:off x="7536225" y="4026537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4-kraka zvijezda 34"/>
            <p:cNvSpPr/>
            <p:nvPr/>
          </p:nvSpPr>
          <p:spPr>
            <a:xfrm>
              <a:off x="6588224" y="1723639"/>
              <a:ext cx="219559" cy="216024"/>
            </a:xfrm>
            <a:prstGeom prst="star4">
              <a:avLst/>
            </a:prstGeom>
            <a:gradFill>
              <a:gsLst>
                <a:gs pos="9000">
                  <a:srgbClr val="FFF200"/>
                </a:gs>
                <a:gs pos="100000">
                  <a:srgbClr val="FFC000"/>
                </a:gs>
              </a:gsLst>
              <a:lin ang="5400000" scaled="0"/>
            </a:gradFill>
            <a:ln>
              <a:gradFill>
                <a:gsLst>
                  <a:gs pos="0">
                    <a:srgbClr val="FFF200"/>
                  </a:gs>
                  <a:gs pos="57000">
                    <a:srgbClr val="FFC000"/>
                  </a:gs>
                </a:gsLst>
                <a:lin ang="5400000" scaled="0"/>
              </a:gradFill>
            </a:ln>
            <a:effectLst>
              <a:glow rad="101600">
                <a:srgbClr val="FFFF00">
                  <a:alpha val="40000"/>
                </a:srgb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" name="Elipsa 1"/>
          <p:cNvSpPr/>
          <p:nvPr/>
        </p:nvSpPr>
        <p:spPr>
          <a:xfrm>
            <a:off x="2215767" y="1556562"/>
            <a:ext cx="3240360" cy="3384376"/>
          </a:xfrm>
          <a:prstGeom prst="ellipse">
            <a:avLst/>
          </a:prstGeom>
          <a:gradFill>
            <a:gsLst>
              <a:gs pos="43000">
                <a:schemeClr val="accent6">
                  <a:lumMod val="75000"/>
                </a:schemeClr>
              </a:gs>
              <a:gs pos="88000">
                <a:srgbClr val="FF7A00"/>
              </a:gs>
              <a:gs pos="70000">
                <a:srgbClr val="FF0300"/>
              </a:gs>
              <a:gs pos="6000">
                <a:srgbClr val="AA4304"/>
              </a:gs>
              <a:gs pos="100000">
                <a:srgbClr val="4D0808"/>
              </a:gs>
            </a:gsLst>
            <a:lin ang="16200000" scaled="0"/>
          </a:gradFill>
          <a:ln>
            <a:noFill/>
          </a:ln>
          <a:effectLst>
            <a:glow rad="838200">
              <a:schemeClr val="accent2">
                <a:lumMod val="75000"/>
                <a:alpha val="63000"/>
              </a:schemeClr>
            </a:glow>
            <a:outerShdw blurRad="63500" sx="105000" sy="105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 rot="18235732">
            <a:off x="6314015" y="3901000"/>
            <a:ext cx="1531437" cy="3198594"/>
            <a:chOff x="798953" y="3246349"/>
            <a:chExt cx="1531437" cy="3198594"/>
          </a:xfrm>
          <a:gradFill>
            <a:gsLst>
              <a:gs pos="14000">
                <a:srgbClr val="000082"/>
              </a:gs>
              <a:gs pos="73000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4" name="Znak munje 3"/>
            <p:cNvSpPr/>
            <p:nvPr/>
          </p:nvSpPr>
          <p:spPr>
            <a:xfrm rot="2046063">
              <a:off x="1551557" y="5543049"/>
              <a:ext cx="778833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Znak munje 4"/>
            <p:cNvSpPr/>
            <p:nvPr/>
          </p:nvSpPr>
          <p:spPr>
            <a:xfrm rot="1905046">
              <a:off x="798953" y="5562463"/>
              <a:ext cx="696111" cy="864096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Znak munje 5"/>
            <p:cNvSpPr/>
            <p:nvPr/>
          </p:nvSpPr>
          <p:spPr>
            <a:xfrm rot="1135864">
              <a:off x="1190744" y="5269304"/>
              <a:ext cx="720080" cy="117563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1259632" y="3246349"/>
              <a:ext cx="576064" cy="57606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1779120" y="4149309"/>
              <a:ext cx="344608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Jednakokračni trokut 8"/>
            <p:cNvSpPr/>
            <p:nvPr/>
          </p:nvSpPr>
          <p:spPr>
            <a:xfrm>
              <a:off x="971600" y="4149080"/>
              <a:ext cx="324036" cy="4320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1295636" y="3822413"/>
              <a:ext cx="504056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1779120" y="4581128"/>
              <a:ext cx="344608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avokutnik 11"/>
            <p:cNvSpPr/>
            <p:nvPr/>
          </p:nvSpPr>
          <p:spPr>
            <a:xfrm>
              <a:off x="971600" y="4581128"/>
              <a:ext cx="324036" cy="100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Elipsa 12"/>
            <p:cNvSpPr/>
            <p:nvPr/>
          </p:nvSpPr>
          <p:spPr>
            <a:xfrm>
              <a:off x="1403648" y="4077072"/>
              <a:ext cx="288032" cy="28803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4" name="Oblačić sa strelicom gore 13"/>
          <p:cNvSpPr/>
          <p:nvPr/>
        </p:nvSpPr>
        <p:spPr>
          <a:xfrm>
            <a:off x="2899843" y="5425442"/>
            <a:ext cx="1872208" cy="1397237"/>
          </a:xfrm>
          <a:prstGeom prst="upArrowCallou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JUPITER</a:t>
            </a:r>
            <a:endParaRPr lang="hr-H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19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56</Words>
  <Application>Microsoft Office PowerPoint</Application>
  <PresentationFormat>Prikaz na zaslonu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Tema sustava Office</vt:lpstr>
      <vt:lpstr>      SUNČEV SUSTAV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SUNČEV SUSTAV</dc:title>
  <dc:creator>Učenik 14</dc:creator>
  <cp:lastModifiedBy>NASTAVNIK</cp:lastModifiedBy>
  <cp:revision>20</cp:revision>
  <dcterms:created xsi:type="dcterms:W3CDTF">2017-02-16T10:15:15Z</dcterms:created>
  <dcterms:modified xsi:type="dcterms:W3CDTF">2017-03-02T11:13:11Z</dcterms:modified>
</cp:coreProperties>
</file>