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101"/>
    <a:srgbClr val="262626"/>
    <a:srgbClr val="292929"/>
    <a:srgbClr val="777777"/>
    <a:srgbClr val="1C1C1C"/>
    <a:srgbClr val="FF191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36F14-0A67-4E09-ABC8-4C24E2AF2EF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5A3FED5-9D07-488D-98DF-927DBE37B5D8}">
      <dgm:prSet phldrT="[Tekst]" custT="1"/>
      <dgm:spPr/>
      <dgm:t>
        <a:bodyPr/>
        <a:lstStyle/>
        <a:p>
          <a:r>
            <a:rPr lang="hr-HR" sz="2400" dirty="0" smtClean="0"/>
            <a:t>Jupiter</a:t>
          </a:r>
          <a:endParaRPr lang="hr-HR" sz="2400" dirty="0"/>
        </a:p>
      </dgm:t>
    </dgm:pt>
    <dgm:pt modelId="{E8BD403A-B14A-4AC6-B0D9-976E233FCCB9}" type="parTrans" cxnId="{4A0C994F-6415-4E03-8D74-EEBE56CE3539}">
      <dgm:prSet/>
      <dgm:spPr/>
      <dgm:t>
        <a:bodyPr/>
        <a:lstStyle/>
        <a:p>
          <a:endParaRPr lang="hr-HR"/>
        </a:p>
      </dgm:t>
    </dgm:pt>
    <dgm:pt modelId="{B6258C57-1E12-4F2F-B927-C26295E49B93}" type="sibTrans" cxnId="{4A0C994F-6415-4E03-8D74-EEBE56CE3539}">
      <dgm:prSet/>
      <dgm:spPr/>
      <dgm:t>
        <a:bodyPr/>
        <a:lstStyle/>
        <a:p>
          <a:endParaRPr lang="hr-HR"/>
        </a:p>
      </dgm:t>
    </dgm:pt>
    <dgm:pt modelId="{CEBE5F2C-9012-41BB-97DB-431CC48E1990}">
      <dgm:prSet phldrT="[Tekst]"/>
      <dgm:spPr/>
      <dgm:t>
        <a:bodyPr/>
        <a:lstStyle/>
        <a:p>
          <a:r>
            <a:rPr lang="hr-HR" dirty="0" smtClean="0"/>
            <a:t>Saturn</a:t>
          </a:r>
          <a:endParaRPr lang="hr-HR" dirty="0"/>
        </a:p>
      </dgm:t>
    </dgm:pt>
    <dgm:pt modelId="{5B2A05DE-830B-48B4-8F3E-D92DEEC0D9BD}" type="parTrans" cxnId="{CAB51DEE-6BB9-4F9C-960D-28ACC0127492}">
      <dgm:prSet/>
      <dgm:spPr/>
      <dgm:t>
        <a:bodyPr/>
        <a:lstStyle/>
        <a:p>
          <a:endParaRPr lang="hr-HR"/>
        </a:p>
      </dgm:t>
    </dgm:pt>
    <dgm:pt modelId="{EFAC7E08-6269-441D-871C-6D341035B964}" type="sibTrans" cxnId="{CAB51DEE-6BB9-4F9C-960D-28ACC0127492}">
      <dgm:prSet/>
      <dgm:spPr/>
      <dgm:t>
        <a:bodyPr/>
        <a:lstStyle/>
        <a:p>
          <a:endParaRPr lang="hr-HR"/>
        </a:p>
      </dgm:t>
    </dgm:pt>
    <dgm:pt modelId="{FB7EE841-06C8-44C1-9F6A-4DD099559F07}">
      <dgm:prSet phldrT="[Tekst]"/>
      <dgm:spPr/>
      <dgm:t>
        <a:bodyPr/>
        <a:lstStyle/>
        <a:p>
          <a:r>
            <a:rPr lang="hr-HR" dirty="0" smtClean="0"/>
            <a:t>Merkur</a:t>
          </a:r>
          <a:endParaRPr lang="hr-HR" dirty="0"/>
        </a:p>
      </dgm:t>
    </dgm:pt>
    <dgm:pt modelId="{086332E3-FD78-4015-9128-0EC970282C54}" type="parTrans" cxnId="{E53FFA0C-9751-418E-9BFE-8DB1ADA4BBFE}">
      <dgm:prSet/>
      <dgm:spPr/>
      <dgm:t>
        <a:bodyPr/>
        <a:lstStyle/>
        <a:p>
          <a:endParaRPr lang="hr-HR"/>
        </a:p>
      </dgm:t>
    </dgm:pt>
    <dgm:pt modelId="{E4BE28F4-C46C-4C72-89B7-2819922D5749}" type="sibTrans" cxnId="{E53FFA0C-9751-418E-9BFE-8DB1ADA4BBFE}">
      <dgm:prSet/>
      <dgm:spPr/>
      <dgm:t>
        <a:bodyPr/>
        <a:lstStyle/>
        <a:p>
          <a:endParaRPr lang="hr-HR"/>
        </a:p>
      </dgm:t>
    </dgm:pt>
    <dgm:pt modelId="{8A270922-3420-4747-AD7A-739D5457E7EE}">
      <dgm:prSet phldrT="[Tekst]"/>
      <dgm:spPr/>
      <dgm:t>
        <a:bodyPr/>
        <a:lstStyle/>
        <a:p>
          <a:r>
            <a:rPr lang="hr-HR" dirty="0" smtClean="0"/>
            <a:t>Uran</a:t>
          </a:r>
          <a:endParaRPr lang="hr-HR" dirty="0"/>
        </a:p>
      </dgm:t>
    </dgm:pt>
    <dgm:pt modelId="{01F68684-3A5F-4667-BDD0-C70FD323745C}" type="parTrans" cxnId="{72057BDE-2C3D-42E3-B9C7-03AAE4E0ACF4}">
      <dgm:prSet/>
      <dgm:spPr/>
      <dgm:t>
        <a:bodyPr/>
        <a:lstStyle/>
        <a:p>
          <a:endParaRPr lang="hr-HR"/>
        </a:p>
      </dgm:t>
    </dgm:pt>
    <dgm:pt modelId="{3FDBF6B4-8E66-482D-905D-A371E8F57777}" type="sibTrans" cxnId="{72057BDE-2C3D-42E3-B9C7-03AAE4E0ACF4}">
      <dgm:prSet/>
      <dgm:spPr/>
      <dgm:t>
        <a:bodyPr/>
        <a:lstStyle/>
        <a:p>
          <a:endParaRPr lang="hr-HR"/>
        </a:p>
      </dgm:t>
    </dgm:pt>
    <dgm:pt modelId="{0246D740-C62E-4BE9-B33F-4AA6A1F06E82}">
      <dgm:prSet phldrT="[Tekst]"/>
      <dgm:spPr/>
      <dgm:t>
        <a:bodyPr/>
        <a:lstStyle/>
        <a:p>
          <a:r>
            <a:rPr lang="hr-HR" dirty="0" smtClean="0"/>
            <a:t>Neptun</a:t>
          </a:r>
          <a:endParaRPr lang="hr-HR" dirty="0"/>
        </a:p>
      </dgm:t>
    </dgm:pt>
    <dgm:pt modelId="{CC4E3828-2735-4784-8BB5-B7179E6A090D}" type="parTrans" cxnId="{88E21DCF-FB53-47CF-A0F6-27D543A71D68}">
      <dgm:prSet/>
      <dgm:spPr/>
      <dgm:t>
        <a:bodyPr/>
        <a:lstStyle/>
        <a:p>
          <a:endParaRPr lang="hr-HR"/>
        </a:p>
      </dgm:t>
    </dgm:pt>
    <dgm:pt modelId="{9375ABFD-4FE1-478A-B346-C16F344DF4E2}" type="sibTrans" cxnId="{88E21DCF-FB53-47CF-A0F6-27D543A71D68}">
      <dgm:prSet/>
      <dgm:spPr/>
      <dgm:t>
        <a:bodyPr/>
        <a:lstStyle/>
        <a:p>
          <a:endParaRPr lang="hr-HR"/>
        </a:p>
      </dgm:t>
    </dgm:pt>
    <dgm:pt modelId="{F80D8CBE-AA05-4FD4-9193-E40BD3829171}">
      <dgm:prSet phldrT="[Tekst]"/>
      <dgm:spPr/>
      <dgm:t>
        <a:bodyPr/>
        <a:lstStyle/>
        <a:p>
          <a:r>
            <a:rPr lang="hr-HR" dirty="0" smtClean="0"/>
            <a:t>Mars</a:t>
          </a:r>
          <a:endParaRPr lang="hr-HR" dirty="0"/>
        </a:p>
      </dgm:t>
    </dgm:pt>
    <dgm:pt modelId="{8EF2DC5D-D201-416D-BEB0-B3ED90FE1310}" type="parTrans" cxnId="{A6A32D45-6C31-4614-983C-7C21E64ECB41}">
      <dgm:prSet/>
      <dgm:spPr/>
      <dgm:t>
        <a:bodyPr/>
        <a:lstStyle/>
        <a:p>
          <a:endParaRPr lang="hr-HR"/>
        </a:p>
      </dgm:t>
    </dgm:pt>
    <dgm:pt modelId="{D428D40A-9C6E-4B8A-BD20-CD13DE602B13}" type="sibTrans" cxnId="{A6A32D45-6C31-4614-983C-7C21E64ECB41}">
      <dgm:prSet/>
      <dgm:spPr/>
      <dgm:t>
        <a:bodyPr/>
        <a:lstStyle/>
        <a:p>
          <a:endParaRPr lang="hr-HR"/>
        </a:p>
      </dgm:t>
    </dgm:pt>
    <dgm:pt modelId="{00F5E79E-1B8C-49BD-8704-30E695DB42C2}">
      <dgm:prSet phldrT="[Tekst]"/>
      <dgm:spPr/>
      <dgm:t>
        <a:bodyPr/>
        <a:lstStyle/>
        <a:p>
          <a:r>
            <a:rPr lang="hr-HR" dirty="0" smtClean="0"/>
            <a:t>Zemlja</a:t>
          </a:r>
          <a:endParaRPr lang="hr-HR" dirty="0"/>
        </a:p>
      </dgm:t>
    </dgm:pt>
    <dgm:pt modelId="{5450D0FC-C7FE-444B-9C65-B8CEA0D1C9F8}" type="parTrans" cxnId="{6E4F82CD-7C05-44FD-A2F2-B9AF4D5710B9}">
      <dgm:prSet/>
      <dgm:spPr/>
      <dgm:t>
        <a:bodyPr/>
        <a:lstStyle/>
        <a:p>
          <a:endParaRPr lang="hr-HR"/>
        </a:p>
      </dgm:t>
    </dgm:pt>
    <dgm:pt modelId="{23E22C8B-D4E3-4908-8F01-C1E4E90EDBE2}" type="sibTrans" cxnId="{6E4F82CD-7C05-44FD-A2F2-B9AF4D5710B9}">
      <dgm:prSet/>
      <dgm:spPr/>
      <dgm:t>
        <a:bodyPr/>
        <a:lstStyle/>
        <a:p>
          <a:endParaRPr lang="hr-HR"/>
        </a:p>
      </dgm:t>
    </dgm:pt>
    <dgm:pt modelId="{5587FECE-C0A8-436F-B389-A5E75A81897C}">
      <dgm:prSet phldrT="[Tekst]"/>
      <dgm:spPr/>
      <dgm:t>
        <a:bodyPr/>
        <a:lstStyle/>
        <a:p>
          <a:r>
            <a:rPr lang="hr-HR" dirty="0" smtClean="0"/>
            <a:t>Venera</a:t>
          </a:r>
          <a:endParaRPr lang="hr-HR" dirty="0"/>
        </a:p>
      </dgm:t>
    </dgm:pt>
    <dgm:pt modelId="{EFC52041-1200-4417-A7BB-8E1D133EB143}" type="parTrans" cxnId="{FCC718D3-9FD3-4969-94DD-940D24BB2A37}">
      <dgm:prSet/>
      <dgm:spPr/>
      <dgm:t>
        <a:bodyPr/>
        <a:lstStyle/>
        <a:p>
          <a:endParaRPr lang="hr-HR"/>
        </a:p>
      </dgm:t>
    </dgm:pt>
    <dgm:pt modelId="{76899A18-3074-4728-A051-ABC65E92C25D}" type="sibTrans" cxnId="{FCC718D3-9FD3-4969-94DD-940D24BB2A37}">
      <dgm:prSet/>
      <dgm:spPr/>
      <dgm:t>
        <a:bodyPr/>
        <a:lstStyle/>
        <a:p>
          <a:endParaRPr lang="hr-HR"/>
        </a:p>
      </dgm:t>
    </dgm:pt>
    <dgm:pt modelId="{6BDC84F7-0E76-4CF6-846E-3F8280987667}" type="pres">
      <dgm:prSet presAssocID="{46036F14-0A67-4E09-ABC8-4C24E2AF2EF5}" presName="Name0" presStyleCnt="0">
        <dgm:presLayoutVars>
          <dgm:dir/>
          <dgm:animLvl val="lvl"/>
          <dgm:resizeHandles val="exact"/>
        </dgm:presLayoutVars>
      </dgm:prSet>
      <dgm:spPr/>
    </dgm:pt>
    <dgm:pt modelId="{A62BF9B1-86FA-41F7-A8C3-18947E1D74D4}" type="pres">
      <dgm:prSet presAssocID="{65A3FED5-9D07-488D-98DF-927DBE37B5D8}" presName="Name8" presStyleCnt="0"/>
      <dgm:spPr/>
    </dgm:pt>
    <dgm:pt modelId="{503D970F-9F15-4118-9D19-A5597A164217}" type="pres">
      <dgm:prSet presAssocID="{65A3FED5-9D07-488D-98DF-927DBE37B5D8}" presName="level" presStyleLbl="node1" presStyleIdx="0" presStyleCnt="8" custScaleX="144664" custScaleY="10180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D4416CC-F5B8-4FDF-A510-CD46F778C29A}" type="pres">
      <dgm:prSet presAssocID="{65A3FED5-9D07-488D-98DF-927DBE37B5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E62FBD0-8783-4703-8C33-157B6E094EB2}" type="pres">
      <dgm:prSet presAssocID="{CEBE5F2C-9012-41BB-97DB-431CC48E1990}" presName="Name8" presStyleCnt="0"/>
      <dgm:spPr/>
    </dgm:pt>
    <dgm:pt modelId="{2B8EB345-E132-4683-9F28-C834380847A1}" type="pres">
      <dgm:prSet presAssocID="{CEBE5F2C-9012-41BB-97DB-431CC48E1990}" presName="level" presStyleLbl="node1" presStyleIdx="1" presStyleCnt="8" custScaleX="12678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C92A4AA-BF3D-42ED-AC8E-D2A6FCA26F3D}" type="pres">
      <dgm:prSet presAssocID="{CEBE5F2C-9012-41BB-97DB-431CC48E19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6E9A24A-383A-464A-A223-AEEB41E2C20C}" type="pres">
      <dgm:prSet presAssocID="{8A270922-3420-4747-AD7A-739D5457E7EE}" presName="Name8" presStyleCnt="0"/>
      <dgm:spPr/>
    </dgm:pt>
    <dgm:pt modelId="{33926873-063E-4EEF-96CB-B4372C3ADA8A}" type="pres">
      <dgm:prSet presAssocID="{8A270922-3420-4747-AD7A-739D5457E7EE}" presName="level" presStyleLbl="node1" presStyleIdx="2" presStyleCnt="8" custScaleX="11714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3F4E331-0186-4738-A7EE-8521693598A0}" type="pres">
      <dgm:prSet presAssocID="{8A270922-3420-4747-AD7A-739D5457E7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D44FA33-18C1-47FB-AF33-49731B9AC3CF}" type="pres">
      <dgm:prSet presAssocID="{0246D740-C62E-4BE9-B33F-4AA6A1F06E82}" presName="Name8" presStyleCnt="0"/>
      <dgm:spPr/>
    </dgm:pt>
    <dgm:pt modelId="{1961F4E9-60DC-450F-A3EB-5E8DAC419E22}" type="pres">
      <dgm:prSet presAssocID="{0246D740-C62E-4BE9-B33F-4AA6A1F06E82}" presName="level" presStyleLbl="node1" presStyleIdx="3" presStyleCnt="8" custScaleX="11666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D4B2E19-9211-41A1-8D07-8A66A14596CF}" type="pres">
      <dgm:prSet presAssocID="{0246D740-C62E-4BE9-B33F-4AA6A1F06E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2402B07-670F-4361-8B66-784C5CE2F6A5}" type="pres">
      <dgm:prSet presAssocID="{F80D8CBE-AA05-4FD4-9193-E40BD3829171}" presName="Name8" presStyleCnt="0"/>
      <dgm:spPr/>
    </dgm:pt>
    <dgm:pt modelId="{8D9749EE-DA49-4392-9C40-A1D8463A9613}" type="pres">
      <dgm:prSet presAssocID="{F80D8CBE-AA05-4FD4-9193-E40BD3829171}" presName="level" presStyleLbl="node1" presStyleIdx="4" presStyleCnt="8" custScaleX="11428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BF77D29-5D36-4753-B2B5-411544C381CB}" type="pres">
      <dgm:prSet presAssocID="{F80D8CBE-AA05-4FD4-9193-E40BD382917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B2D6675-1813-4B32-960C-E63867974CBA}" type="pres">
      <dgm:prSet presAssocID="{00F5E79E-1B8C-49BD-8704-30E695DB42C2}" presName="Name8" presStyleCnt="0"/>
      <dgm:spPr/>
    </dgm:pt>
    <dgm:pt modelId="{88F2AA24-EDAE-4842-86B6-9221330B2B71}" type="pres">
      <dgm:prSet presAssocID="{00F5E79E-1B8C-49BD-8704-30E695DB42C2}" presName="level" presStyleLbl="node1" presStyleIdx="5" presStyleCnt="8" custScaleX="114286" custLinFactNeighborX="0" custLinFactNeighborY="-26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E587B8C-D57E-436F-886A-9901AE8C8387}" type="pres">
      <dgm:prSet presAssocID="{00F5E79E-1B8C-49BD-8704-30E695DB42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F743ECF-3DF4-4E94-8362-FAA056913D15}" type="pres">
      <dgm:prSet presAssocID="{5587FECE-C0A8-436F-B389-A5E75A81897C}" presName="Name8" presStyleCnt="0"/>
      <dgm:spPr/>
    </dgm:pt>
    <dgm:pt modelId="{99DA49D6-B1A9-44A8-9E1A-9F0A629178F0}" type="pres">
      <dgm:prSet presAssocID="{5587FECE-C0A8-436F-B389-A5E75A81897C}" presName="level" presStyleLbl="node1" presStyleIdx="6" presStyleCnt="8" custScaleX="11428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0FB8C15-843C-4F82-8FDF-1D8A2CE72581}" type="pres">
      <dgm:prSet presAssocID="{5587FECE-C0A8-436F-B389-A5E75A81897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523C74C-A391-494A-9B12-136D0356184A}" type="pres">
      <dgm:prSet presAssocID="{FB7EE841-06C8-44C1-9F6A-4DD099559F07}" presName="Name8" presStyleCnt="0"/>
      <dgm:spPr/>
    </dgm:pt>
    <dgm:pt modelId="{75F924E7-FE2F-40C1-97A7-4EC1B596B680}" type="pres">
      <dgm:prSet presAssocID="{FB7EE841-06C8-44C1-9F6A-4DD099559F07}" presName="level" presStyleLbl="node1" presStyleIdx="7" presStyleCnt="8" custScaleX="115761" custLinFactNeighborX="-283" custLinFactNeighborY="393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EF79315-15B2-4FAF-BF8E-1EC81627FD16}" type="pres">
      <dgm:prSet presAssocID="{FB7EE841-06C8-44C1-9F6A-4DD099559F0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73C5B3E-48C6-4FA5-9E0D-6831DA044F35}" type="presOf" srcId="{CEBE5F2C-9012-41BB-97DB-431CC48E1990}" destId="{2B8EB345-E132-4683-9F28-C834380847A1}" srcOrd="0" destOrd="0" presId="urn:microsoft.com/office/officeart/2005/8/layout/pyramid1"/>
    <dgm:cxn modelId="{82955007-8360-4861-BA49-289D9C65E165}" type="presOf" srcId="{0246D740-C62E-4BE9-B33F-4AA6A1F06E82}" destId="{0D4B2E19-9211-41A1-8D07-8A66A14596CF}" srcOrd="1" destOrd="0" presId="urn:microsoft.com/office/officeart/2005/8/layout/pyramid1"/>
    <dgm:cxn modelId="{CC874F40-DBFA-4F5F-A07A-C6B9E768B764}" type="presOf" srcId="{FB7EE841-06C8-44C1-9F6A-4DD099559F07}" destId="{75F924E7-FE2F-40C1-97A7-4EC1B596B680}" srcOrd="0" destOrd="0" presId="urn:microsoft.com/office/officeart/2005/8/layout/pyramid1"/>
    <dgm:cxn modelId="{88E21DCF-FB53-47CF-A0F6-27D543A71D68}" srcId="{46036F14-0A67-4E09-ABC8-4C24E2AF2EF5}" destId="{0246D740-C62E-4BE9-B33F-4AA6A1F06E82}" srcOrd="3" destOrd="0" parTransId="{CC4E3828-2735-4784-8BB5-B7179E6A090D}" sibTransId="{9375ABFD-4FE1-478A-B346-C16F344DF4E2}"/>
    <dgm:cxn modelId="{73A69929-F633-42C0-8022-E964DD6B6332}" type="presOf" srcId="{F80D8CBE-AA05-4FD4-9193-E40BD3829171}" destId="{8D9749EE-DA49-4392-9C40-A1D8463A9613}" srcOrd="0" destOrd="0" presId="urn:microsoft.com/office/officeart/2005/8/layout/pyramid1"/>
    <dgm:cxn modelId="{5F2B7736-B6A8-4B96-9D32-27BE36173113}" type="presOf" srcId="{00F5E79E-1B8C-49BD-8704-30E695DB42C2}" destId="{9E587B8C-D57E-436F-886A-9901AE8C8387}" srcOrd="1" destOrd="0" presId="urn:microsoft.com/office/officeart/2005/8/layout/pyramid1"/>
    <dgm:cxn modelId="{D96A2742-EB8E-471B-8EB7-7209912AE1B7}" type="presOf" srcId="{CEBE5F2C-9012-41BB-97DB-431CC48E1990}" destId="{BC92A4AA-BF3D-42ED-AC8E-D2A6FCA26F3D}" srcOrd="1" destOrd="0" presId="urn:microsoft.com/office/officeart/2005/8/layout/pyramid1"/>
    <dgm:cxn modelId="{E53FFA0C-9751-418E-9BFE-8DB1ADA4BBFE}" srcId="{46036F14-0A67-4E09-ABC8-4C24E2AF2EF5}" destId="{FB7EE841-06C8-44C1-9F6A-4DD099559F07}" srcOrd="7" destOrd="0" parTransId="{086332E3-FD78-4015-9128-0EC970282C54}" sibTransId="{E4BE28F4-C46C-4C72-89B7-2819922D5749}"/>
    <dgm:cxn modelId="{64876E17-777B-4F6D-B5E8-139021303A9C}" type="presOf" srcId="{46036F14-0A67-4E09-ABC8-4C24E2AF2EF5}" destId="{6BDC84F7-0E76-4CF6-846E-3F8280987667}" srcOrd="0" destOrd="0" presId="urn:microsoft.com/office/officeart/2005/8/layout/pyramid1"/>
    <dgm:cxn modelId="{CDF21D99-6674-4B12-8B2D-C36ACD360CDF}" type="presOf" srcId="{FB7EE841-06C8-44C1-9F6A-4DD099559F07}" destId="{0EF79315-15B2-4FAF-BF8E-1EC81627FD16}" srcOrd="1" destOrd="0" presId="urn:microsoft.com/office/officeart/2005/8/layout/pyramid1"/>
    <dgm:cxn modelId="{34A44514-5955-45DC-92A5-55A53A9D3B74}" type="presOf" srcId="{8A270922-3420-4747-AD7A-739D5457E7EE}" destId="{33926873-063E-4EEF-96CB-B4372C3ADA8A}" srcOrd="0" destOrd="0" presId="urn:microsoft.com/office/officeart/2005/8/layout/pyramid1"/>
    <dgm:cxn modelId="{5EA3C6CF-862A-4BEA-AD13-7984C46CD1CB}" type="presOf" srcId="{8A270922-3420-4747-AD7A-739D5457E7EE}" destId="{13F4E331-0186-4738-A7EE-8521693598A0}" srcOrd="1" destOrd="0" presId="urn:microsoft.com/office/officeart/2005/8/layout/pyramid1"/>
    <dgm:cxn modelId="{A02EA737-3FDF-4B17-83EB-65D70AEDDCDB}" type="presOf" srcId="{F80D8CBE-AA05-4FD4-9193-E40BD3829171}" destId="{DBF77D29-5D36-4753-B2B5-411544C381CB}" srcOrd="1" destOrd="0" presId="urn:microsoft.com/office/officeart/2005/8/layout/pyramid1"/>
    <dgm:cxn modelId="{CAB51DEE-6BB9-4F9C-960D-28ACC0127492}" srcId="{46036F14-0A67-4E09-ABC8-4C24E2AF2EF5}" destId="{CEBE5F2C-9012-41BB-97DB-431CC48E1990}" srcOrd="1" destOrd="0" parTransId="{5B2A05DE-830B-48B4-8F3E-D92DEEC0D9BD}" sibTransId="{EFAC7E08-6269-441D-871C-6D341035B964}"/>
    <dgm:cxn modelId="{642A0288-54A8-432E-ACF7-5DC5DA822832}" type="presOf" srcId="{5587FECE-C0A8-436F-B389-A5E75A81897C}" destId="{99DA49D6-B1A9-44A8-9E1A-9F0A629178F0}" srcOrd="0" destOrd="0" presId="urn:microsoft.com/office/officeart/2005/8/layout/pyramid1"/>
    <dgm:cxn modelId="{A6A32D45-6C31-4614-983C-7C21E64ECB41}" srcId="{46036F14-0A67-4E09-ABC8-4C24E2AF2EF5}" destId="{F80D8CBE-AA05-4FD4-9193-E40BD3829171}" srcOrd="4" destOrd="0" parTransId="{8EF2DC5D-D201-416D-BEB0-B3ED90FE1310}" sibTransId="{D428D40A-9C6E-4B8A-BD20-CD13DE602B13}"/>
    <dgm:cxn modelId="{4A0C994F-6415-4E03-8D74-EEBE56CE3539}" srcId="{46036F14-0A67-4E09-ABC8-4C24E2AF2EF5}" destId="{65A3FED5-9D07-488D-98DF-927DBE37B5D8}" srcOrd="0" destOrd="0" parTransId="{E8BD403A-B14A-4AC6-B0D9-976E233FCCB9}" sibTransId="{B6258C57-1E12-4F2F-B927-C26295E49B93}"/>
    <dgm:cxn modelId="{5F9C5B65-8A00-4C93-913C-3927275B6CD8}" type="presOf" srcId="{00F5E79E-1B8C-49BD-8704-30E695DB42C2}" destId="{88F2AA24-EDAE-4842-86B6-9221330B2B71}" srcOrd="0" destOrd="0" presId="urn:microsoft.com/office/officeart/2005/8/layout/pyramid1"/>
    <dgm:cxn modelId="{CE258BC1-65DB-4EFC-9970-0ADBB9A31F20}" type="presOf" srcId="{65A3FED5-9D07-488D-98DF-927DBE37B5D8}" destId="{503D970F-9F15-4118-9D19-A5597A164217}" srcOrd="0" destOrd="0" presId="urn:microsoft.com/office/officeart/2005/8/layout/pyramid1"/>
    <dgm:cxn modelId="{FCC718D3-9FD3-4969-94DD-940D24BB2A37}" srcId="{46036F14-0A67-4E09-ABC8-4C24E2AF2EF5}" destId="{5587FECE-C0A8-436F-B389-A5E75A81897C}" srcOrd="6" destOrd="0" parTransId="{EFC52041-1200-4417-A7BB-8E1D133EB143}" sibTransId="{76899A18-3074-4728-A051-ABC65E92C25D}"/>
    <dgm:cxn modelId="{6E4F82CD-7C05-44FD-A2F2-B9AF4D5710B9}" srcId="{46036F14-0A67-4E09-ABC8-4C24E2AF2EF5}" destId="{00F5E79E-1B8C-49BD-8704-30E695DB42C2}" srcOrd="5" destOrd="0" parTransId="{5450D0FC-C7FE-444B-9C65-B8CEA0D1C9F8}" sibTransId="{23E22C8B-D4E3-4908-8F01-C1E4E90EDBE2}"/>
    <dgm:cxn modelId="{AF6B355C-BF28-42C7-9188-D06EA69F9B41}" type="presOf" srcId="{65A3FED5-9D07-488D-98DF-927DBE37B5D8}" destId="{4D4416CC-F5B8-4FDF-A510-CD46F778C29A}" srcOrd="1" destOrd="0" presId="urn:microsoft.com/office/officeart/2005/8/layout/pyramid1"/>
    <dgm:cxn modelId="{8A4736F6-D046-467A-8FB6-3D80BC22E65B}" type="presOf" srcId="{0246D740-C62E-4BE9-B33F-4AA6A1F06E82}" destId="{1961F4E9-60DC-450F-A3EB-5E8DAC419E22}" srcOrd="0" destOrd="0" presId="urn:microsoft.com/office/officeart/2005/8/layout/pyramid1"/>
    <dgm:cxn modelId="{72057BDE-2C3D-42E3-B9C7-03AAE4E0ACF4}" srcId="{46036F14-0A67-4E09-ABC8-4C24E2AF2EF5}" destId="{8A270922-3420-4747-AD7A-739D5457E7EE}" srcOrd="2" destOrd="0" parTransId="{01F68684-3A5F-4667-BDD0-C70FD323745C}" sibTransId="{3FDBF6B4-8E66-482D-905D-A371E8F57777}"/>
    <dgm:cxn modelId="{FF6052D2-D7FE-4869-B88E-1D80D61A33AE}" type="presOf" srcId="{5587FECE-C0A8-436F-B389-A5E75A81897C}" destId="{70FB8C15-843C-4F82-8FDF-1D8A2CE72581}" srcOrd="1" destOrd="0" presId="urn:microsoft.com/office/officeart/2005/8/layout/pyramid1"/>
    <dgm:cxn modelId="{53B9E459-9CA5-4802-BF88-2E28401A7D55}" type="presParOf" srcId="{6BDC84F7-0E76-4CF6-846E-3F8280987667}" destId="{A62BF9B1-86FA-41F7-A8C3-18947E1D74D4}" srcOrd="0" destOrd="0" presId="urn:microsoft.com/office/officeart/2005/8/layout/pyramid1"/>
    <dgm:cxn modelId="{524F17E8-69CA-44A6-9DCE-C24BD6F89A4A}" type="presParOf" srcId="{A62BF9B1-86FA-41F7-A8C3-18947E1D74D4}" destId="{503D970F-9F15-4118-9D19-A5597A164217}" srcOrd="0" destOrd="0" presId="urn:microsoft.com/office/officeart/2005/8/layout/pyramid1"/>
    <dgm:cxn modelId="{F760ABC5-117E-4D4F-8519-DEB4D07CF471}" type="presParOf" srcId="{A62BF9B1-86FA-41F7-A8C3-18947E1D74D4}" destId="{4D4416CC-F5B8-4FDF-A510-CD46F778C29A}" srcOrd="1" destOrd="0" presId="urn:microsoft.com/office/officeart/2005/8/layout/pyramid1"/>
    <dgm:cxn modelId="{2283FD20-9021-44D2-9143-FB63DB9B8A68}" type="presParOf" srcId="{6BDC84F7-0E76-4CF6-846E-3F8280987667}" destId="{0E62FBD0-8783-4703-8C33-157B6E094EB2}" srcOrd="1" destOrd="0" presId="urn:microsoft.com/office/officeart/2005/8/layout/pyramid1"/>
    <dgm:cxn modelId="{ED0E4D2D-2A04-46FF-9A8D-CA6823667809}" type="presParOf" srcId="{0E62FBD0-8783-4703-8C33-157B6E094EB2}" destId="{2B8EB345-E132-4683-9F28-C834380847A1}" srcOrd="0" destOrd="0" presId="urn:microsoft.com/office/officeart/2005/8/layout/pyramid1"/>
    <dgm:cxn modelId="{50DC60F6-4CF0-427A-B141-2C3E306E9A3E}" type="presParOf" srcId="{0E62FBD0-8783-4703-8C33-157B6E094EB2}" destId="{BC92A4AA-BF3D-42ED-AC8E-D2A6FCA26F3D}" srcOrd="1" destOrd="0" presId="urn:microsoft.com/office/officeart/2005/8/layout/pyramid1"/>
    <dgm:cxn modelId="{A28B6224-44FF-4D05-821B-BFED7A8D4108}" type="presParOf" srcId="{6BDC84F7-0E76-4CF6-846E-3F8280987667}" destId="{36E9A24A-383A-464A-A223-AEEB41E2C20C}" srcOrd="2" destOrd="0" presId="urn:microsoft.com/office/officeart/2005/8/layout/pyramid1"/>
    <dgm:cxn modelId="{172B6A73-AF58-47A5-9803-90D7A67FC297}" type="presParOf" srcId="{36E9A24A-383A-464A-A223-AEEB41E2C20C}" destId="{33926873-063E-4EEF-96CB-B4372C3ADA8A}" srcOrd="0" destOrd="0" presId="urn:microsoft.com/office/officeart/2005/8/layout/pyramid1"/>
    <dgm:cxn modelId="{20AC0D77-D6BC-4639-A18A-34D6ADF70514}" type="presParOf" srcId="{36E9A24A-383A-464A-A223-AEEB41E2C20C}" destId="{13F4E331-0186-4738-A7EE-8521693598A0}" srcOrd="1" destOrd="0" presId="urn:microsoft.com/office/officeart/2005/8/layout/pyramid1"/>
    <dgm:cxn modelId="{F8C1BB80-7F30-43E8-9FB6-0BF3DB27A291}" type="presParOf" srcId="{6BDC84F7-0E76-4CF6-846E-3F8280987667}" destId="{2D44FA33-18C1-47FB-AF33-49731B9AC3CF}" srcOrd="3" destOrd="0" presId="urn:microsoft.com/office/officeart/2005/8/layout/pyramid1"/>
    <dgm:cxn modelId="{0CE00F03-C1AD-4583-A0DB-06AC9B6EBCAB}" type="presParOf" srcId="{2D44FA33-18C1-47FB-AF33-49731B9AC3CF}" destId="{1961F4E9-60DC-450F-A3EB-5E8DAC419E22}" srcOrd="0" destOrd="0" presId="urn:microsoft.com/office/officeart/2005/8/layout/pyramid1"/>
    <dgm:cxn modelId="{4FF10E70-B95E-4BFD-853A-056C6BEC7851}" type="presParOf" srcId="{2D44FA33-18C1-47FB-AF33-49731B9AC3CF}" destId="{0D4B2E19-9211-41A1-8D07-8A66A14596CF}" srcOrd="1" destOrd="0" presId="urn:microsoft.com/office/officeart/2005/8/layout/pyramid1"/>
    <dgm:cxn modelId="{480ED802-15D9-4720-8C84-C1973B0EC7CD}" type="presParOf" srcId="{6BDC84F7-0E76-4CF6-846E-3F8280987667}" destId="{62402B07-670F-4361-8B66-784C5CE2F6A5}" srcOrd="4" destOrd="0" presId="urn:microsoft.com/office/officeart/2005/8/layout/pyramid1"/>
    <dgm:cxn modelId="{EC68E5A2-05A1-4907-91FE-2AEAED43CA07}" type="presParOf" srcId="{62402B07-670F-4361-8B66-784C5CE2F6A5}" destId="{8D9749EE-DA49-4392-9C40-A1D8463A9613}" srcOrd="0" destOrd="0" presId="urn:microsoft.com/office/officeart/2005/8/layout/pyramid1"/>
    <dgm:cxn modelId="{C2780FC2-AD61-47AA-A014-6BB5B8EED6D0}" type="presParOf" srcId="{62402B07-670F-4361-8B66-784C5CE2F6A5}" destId="{DBF77D29-5D36-4753-B2B5-411544C381CB}" srcOrd="1" destOrd="0" presId="urn:microsoft.com/office/officeart/2005/8/layout/pyramid1"/>
    <dgm:cxn modelId="{F1BC1085-16DA-4A5A-B6F8-0F5A04E6FCFD}" type="presParOf" srcId="{6BDC84F7-0E76-4CF6-846E-3F8280987667}" destId="{1B2D6675-1813-4B32-960C-E63867974CBA}" srcOrd="5" destOrd="0" presId="urn:microsoft.com/office/officeart/2005/8/layout/pyramid1"/>
    <dgm:cxn modelId="{084198EA-A7F0-44B4-B8E3-62668F7F1163}" type="presParOf" srcId="{1B2D6675-1813-4B32-960C-E63867974CBA}" destId="{88F2AA24-EDAE-4842-86B6-9221330B2B71}" srcOrd="0" destOrd="0" presId="urn:microsoft.com/office/officeart/2005/8/layout/pyramid1"/>
    <dgm:cxn modelId="{F084DFF7-4470-4722-B560-5029F109CCB1}" type="presParOf" srcId="{1B2D6675-1813-4B32-960C-E63867974CBA}" destId="{9E587B8C-D57E-436F-886A-9901AE8C8387}" srcOrd="1" destOrd="0" presId="urn:microsoft.com/office/officeart/2005/8/layout/pyramid1"/>
    <dgm:cxn modelId="{B283D6B8-3EA3-43B2-9E66-0F5661722C27}" type="presParOf" srcId="{6BDC84F7-0E76-4CF6-846E-3F8280987667}" destId="{CF743ECF-3DF4-4E94-8362-FAA056913D15}" srcOrd="6" destOrd="0" presId="urn:microsoft.com/office/officeart/2005/8/layout/pyramid1"/>
    <dgm:cxn modelId="{0FD72910-799B-4BAC-8E7E-DE27BD9BCE32}" type="presParOf" srcId="{CF743ECF-3DF4-4E94-8362-FAA056913D15}" destId="{99DA49D6-B1A9-44A8-9E1A-9F0A629178F0}" srcOrd="0" destOrd="0" presId="urn:microsoft.com/office/officeart/2005/8/layout/pyramid1"/>
    <dgm:cxn modelId="{13B3C03F-5D1C-4708-9631-D4E84526F394}" type="presParOf" srcId="{CF743ECF-3DF4-4E94-8362-FAA056913D15}" destId="{70FB8C15-843C-4F82-8FDF-1D8A2CE72581}" srcOrd="1" destOrd="0" presId="urn:microsoft.com/office/officeart/2005/8/layout/pyramid1"/>
    <dgm:cxn modelId="{A02DA7D5-DA89-4494-85A2-B63C8878C1A2}" type="presParOf" srcId="{6BDC84F7-0E76-4CF6-846E-3F8280987667}" destId="{9523C74C-A391-494A-9B12-136D0356184A}" srcOrd="7" destOrd="0" presId="urn:microsoft.com/office/officeart/2005/8/layout/pyramid1"/>
    <dgm:cxn modelId="{B40306D3-81EC-47DD-B4BC-A1E139FDB6AC}" type="presParOf" srcId="{9523C74C-A391-494A-9B12-136D0356184A}" destId="{75F924E7-FE2F-40C1-97A7-4EC1B596B680}" srcOrd="0" destOrd="0" presId="urn:microsoft.com/office/officeart/2005/8/layout/pyramid1"/>
    <dgm:cxn modelId="{2AADCECF-A9DA-417B-B50A-1879DE85911C}" type="presParOf" srcId="{9523C74C-A391-494A-9B12-136D0356184A}" destId="{0EF79315-15B2-4FAF-BF8E-1EC81627FD1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D970F-9F15-4118-9D19-A5597A164217}">
      <dsp:nvSpPr>
        <dsp:cNvPr id="0" name=""/>
        <dsp:cNvSpPr/>
      </dsp:nvSpPr>
      <dsp:spPr>
        <a:xfrm>
          <a:off x="2880315" y="0"/>
          <a:ext cx="1296153" cy="653130"/>
        </a:xfrm>
        <a:prstGeom prst="trapezoid">
          <a:avLst>
            <a:gd name="adj" fmla="val 685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Jupiter</a:t>
          </a:r>
          <a:endParaRPr lang="hr-HR" sz="2400" kern="1200" dirty="0"/>
        </a:p>
      </dsp:txBody>
      <dsp:txXfrm>
        <a:off x="2880315" y="0"/>
        <a:ext cx="1296153" cy="653130"/>
      </dsp:txXfrm>
    </dsp:sp>
    <dsp:sp modelId="{2B8EB345-E132-4683-9F28-C834380847A1}">
      <dsp:nvSpPr>
        <dsp:cNvPr id="0" name=""/>
        <dsp:cNvSpPr/>
      </dsp:nvSpPr>
      <dsp:spPr>
        <a:xfrm>
          <a:off x="2402474" y="653130"/>
          <a:ext cx="2251834" cy="641569"/>
        </a:xfrm>
        <a:prstGeom prst="trapezoid">
          <a:avLst>
            <a:gd name="adj" fmla="val 685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800" kern="1200" dirty="0" smtClean="0"/>
            <a:t>Saturn</a:t>
          </a:r>
          <a:endParaRPr lang="hr-HR" sz="3800" kern="1200" dirty="0"/>
        </a:p>
      </dsp:txBody>
      <dsp:txXfrm>
        <a:off x="2796545" y="653130"/>
        <a:ext cx="1463692" cy="641569"/>
      </dsp:txXfrm>
    </dsp:sp>
    <dsp:sp modelId="{33926873-063E-4EEF-96CB-B4372C3ADA8A}">
      <dsp:nvSpPr>
        <dsp:cNvPr id="0" name=""/>
        <dsp:cNvSpPr/>
      </dsp:nvSpPr>
      <dsp:spPr>
        <a:xfrm>
          <a:off x="1972612" y="1294700"/>
          <a:ext cx="3111559" cy="641569"/>
        </a:xfrm>
        <a:prstGeom prst="trapezoid">
          <a:avLst>
            <a:gd name="adj" fmla="val 685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800" kern="1200" dirty="0" smtClean="0"/>
            <a:t>Uran</a:t>
          </a:r>
          <a:endParaRPr lang="hr-HR" sz="3800" kern="1200" dirty="0"/>
        </a:p>
      </dsp:txBody>
      <dsp:txXfrm>
        <a:off x="2517135" y="1294700"/>
        <a:ext cx="2022513" cy="641569"/>
      </dsp:txXfrm>
    </dsp:sp>
    <dsp:sp modelId="{1961F4E9-60DC-450F-A3EB-5E8DAC419E22}">
      <dsp:nvSpPr>
        <dsp:cNvPr id="0" name=""/>
        <dsp:cNvSpPr/>
      </dsp:nvSpPr>
      <dsp:spPr>
        <a:xfrm>
          <a:off x="1465531" y="1936270"/>
          <a:ext cx="4125720" cy="641569"/>
        </a:xfrm>
        <a:prstGeom prst="trapezoid">
          <a:avLst>
            <a:gd name="adj" fmla="val 685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800" kern="1200" dirty="0" smtClean="0"/>
            <a:t>Neptun</a:t>
          </a:r>
          <a:endParaRPr lang="hr-HR" sz="3800" kern="1200" dirty="0"/>
        </a:p>
      </dsp:txBody>
      <dsp:txXfrm>
        <a:off x="2187532" y="1936270"/>
        <a:ext cx="2681718" cy="641569"/>
      </dsp:txXfrm>
    </dsp:sp>
    <dsp:sp modelId="{8D9749EE-DA49-4392-9C40-A1D8463A9613}">
      <dsp:nvSpPr>
        <dsp:cNvPr id="0" name=""/>
        <dsp:cNvSpPr/>
      </dsp:nvSpPr>
      <dsp:spPr>
        <a:xfrm>
          <a:off x="1004707" y="2577840"/>
          <a:ext cx="5047369" cy="641569"/>
        </a:xfrm>
        <a:prstGeom prst="trapezoid">
          <a:avLst>
            <a:gd name="adj" fmla="val 685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800" kern="1200" dirty="0" smtClean="0"/>
            <a:t>Mars</a:t>
          </a:r>
          <a:endParaRPr lang="hr-HR" sz="3800" kern="1200" dirty="0"/>
        </a:p>
      </dsp:txBody>
      <dsp:txXfrm>
        <a:off x="1887996" y="2577840"/>
        <a:ext cx="3280790" cy="641569"/>
      </dsp:txXfrm>
    </dsp:sp>
    <dsp:sp modelId="{88F2AA24-EDAE-4842-86B6-9221330B2B71}">
      <dsp:nvSpPr>
        <dsp:cNvPr id="0" name=""/>
        <dsp:cNvSpPr/>
      </dsp:nvSpPr>
      <dsp:spPr>
        <a:xfrm>
          <a:off x="501782" y="3217697"/>
          <a:ext cx="6053218" cy="641569"/>
        </a:xfrm>
        <a:prstGeom prst="trapezoid">
          <a:avLst>
            <a:gd name="adj" fmla="val 685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800" kern="1200" dirty="0" smtClean="0"/>
            <a:t>Zemlja</a:t>
          </a:r>
          <a:endParaRPr lang="hr-HR" sz="3800" kern="1200" dirty="0"/>
        </a:p>
      </dsp:txBody>
      <dsp:txXfrm>
        <a:off x="1561095" y="3217697"/>
        <a:ext cx="3934592" cy="641569"/>
      </dsp:txXfrm>
    </dsp:sp>
    <dsp:sp modelId="{99DA49D6-B1A9-44A8-9E1A-9F0A629178F0}">
      <dsp:nvSpPr>
        <dsp:cNvPr id="0" name=""/>
        <dsp:cNvSpPr/>
      </dsp:nvSpPr>
      <dsp:spPr>
        <a:xfrm>
          <a:off x="-1141" y="3860980"/>
          <a:ext cx="7059067" cy="641569"/>
        </a:xfrm>
        <a:prstGeom prst="trapezoid">
          <a:avLst>
            <a:gd name="adj" fmla="val 685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800" kern="1200" dirty="0" smtClean="0"/>
            <a:t>Venera</a:t>
          </a:r>
          <a:endParaRPr lang="hr-HR" sz="3800" kern="1200" dirty="0"/>
        </a:p>
      </dsp:txBody>
      <dsp:txXfrm>
        <a:off x="1234195" y="3860980"/>
        <a:ext cx="4588393" cy="641569"/>
      </dsp:txXfrm>
    </dsp:sp>
    <dsp:sp modelId="{75F924E7-FE2F-40C1-97A7-4EC1B596B680}">
      <dsp:nvSpPr>
        <dsp:cNvPr id="0" name=""/>
        <dsp:cNvSpPr/>
      </dsp:nvSpPr>
      <dsp:spPr>
        <a:xfrm>
          <a:off x="-556109" y="4502550"/>
          <a:ext cx="8169003" cy="641569"/>
        </a:xfrm>
        <a:prstGeom prst="trapezoid">
          <a:avLst>
            <a:gd name="adj" fmla="val 685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800" kern="1200" dirty="0" smtClean="0"/>
            <a:t>Merkur</a:t>
          </a:r>
          <a:endParaRPr lang="hr-HR" sz="3800" kern="1200" dirty="0"/>
        </a:p>
      </dsp:txBody>
      <dsp:txXfrm>
        <a:off x="873465" y="4502550"/>
        <a:ext cx="5309852" cy="641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88F5F-BD75-466D-AFB1-DB3804804D2D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7B316-2BC1-4D73-872B-A183B272EF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1378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7B316-2BC1-4D73-872B-A183B272EF5F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0705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7B316-2BC1-4D73-872B-A183B272EF5F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2921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8C7-BBF2-4A23-B75E-3414940355E8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6F9-DCBF-4344-97B2-B354C5682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397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8C7-BBF2-4A23-B75E-3414940355E8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6F9-DCBF-4344-97B2-B354C5682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9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8C7-BBF2-4A23-B75E-3414940355E8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6F9-DCBF-4344-97B2-B354C5682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847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8C7-BBF2-4A23-B75E-3414940355E8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6F9-DCBF-4344-97B2-B354C5682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073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8C7-BBF2-4A23-B75E-3414940355E8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6F9-DCBF-4344-97B2-B354C5682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26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8C7-BBF2-4A23-B75E-3414940355E8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6F9-DCBF-4344-97B2-B354C5682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38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8C7-BBF2-4A23-B75E-3414940355E8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6F9-DCBF-4344-97B2-B354C5682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327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8C7-BBF2-4A23-B75E-3414940355E8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6F9-DCBF-4344-97B2-B354C5682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84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8C7-BBF2-4A23-B75E-3414940355E8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6F9-DCBF-4344-97B2-B354C5682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420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8C7-BBF2-4A23-B75E-3414940355E8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6F9-DCBF-4344-97B2-B354C5682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147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8C7-BBF2-4A23-B75E-3414940355E8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6F9-DCBF-4344-97B2-B354C5682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427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B58C7-BBF2-4A23-B75E-3414940355E8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76F9-DCBF-4344-97B2-B354C5682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482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801119" y="1484784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rgbClr val="FFFF00"/>
                </a:solidFill>
              </a:rPr>
              <a:t>SUNČEV SUSTAV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6228184" y="5375741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IZRADIO:ROBERT PAVIĆ</a:t>
            </a:r>
            <a:endParaRPr lang="hr-HR" dirty="0"/>
          </a:p>
        </p:txBody>
      </p:sp>
      <p:sp>
        <p:nvSpPr>
          <p:cNvPr id="4" name="5-kraka zvijezda 3"/>
          <p:cNvSpPr/>
          <p:nvPr/>
        </p:nvSpPr>
        <p:spPr>
          <a:xfrm>
            <a:off x="888021" y="906165"/>
            <a:ext cx="299603" cy="21602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-7573"/>
            <a:ext cx="768697" cy="656206"/>
          </a:xfrm>
          <a:prstGeom prst="rect">
            <a:avLst/>
          </a:prstGeom>
          <a:noFill/>
          <a:ln w="9525">
            <a:solidFill>
              <a:srgbClr val="1C1C1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234752"/>
            <a:ext cx="58578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2420888"/>
            <a:ext cx="504056" cy="43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78" y="2170856"/>
            <a:ext cx="58578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082" y="856654"/>
            <a:ext cx="58578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nce 7"/>
          <p:cNvSpPr/>
          <p:nvPr/>
        </p:nvSpPr>
        <p:spPr>
          <a:xfrm>
            <a:off x="3408175" y="5013176"/>
            <a:ext cx="1895599" cy="172819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051" y="514114"/>
            <a:ext cx="58578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upa 12"/>
          <p:cNvGrpSpPr/>
          <p:nvPr/>
        </p:nvGrpSpPr>
        <p:grpSpPr>
          <a:xfrm>
            <a:off x="3021115" y="3212976"/>
            <a:ext cx="902813" cy="967420"/>
            <a:chOff x="3021115" y="3212976"/>
            <a:chExt cx="902813" cy="967420"/>
          </a:xfrm>
        </p:grpSpPr>
        <p:sp>
          <p:nvSpPr>
            <p:cNvPr id="11" name="Znak munje 10"/>
            <p:cNvSpPr/>
            <p:nvPr/>
          </p:nvSpPr>
          <p:spPr>
            <a:xfrm rot="6243795">
              <a:off x="2792937" y="3484167"/>
              <a:ext cx="924407" cy="468052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rgbClr val="FFFF00"/>
                </a:solidFill>
              </a:endParaRPr>
            </a:p>
          </p:txBody>
        </p:sp>
        <p:sp>
          <p:nvSpPr>
            <p:cNvPr id="9" name="Dijagram toka: Poveznik 8"/>
            <p:cNvSpPr/>
            <p:nvPr/>
          </p:nvSpPr>
          <p:spPr>
            <a:xfrm>
              <a:off x="3408175" y="3212976"/>
              <a:ext cx="515753" cy="504056"/>
            </a:xfrm>
            <a:prstGeom prst="flowChartConnector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140" y="3696841"/>
            <a:ext cx="1036637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465" y="4223411"/>
            <a:ext cx="1036637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03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4000">
              <a:srgbClr val="000040"/>
            </a:gs>
            <a:gs pos="36000">
              <a:srgbClr val="400040"/>
            </a:gs>
            <a:gs pos="49000">
              <a:srgbClr val="8F0040"/>
            </a:gs>
            <a:gs pos="60000">
              <a:srgbClr val="F27300"/>
            </a:gs>
            <a:gs pos="74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3059832" y="2708920"/>
            <a:ext cx="2232248" cy="2016224"/>
          </a:xfrm>
          <a:prstGeom prst="ellipse">
            <a:avLst/>
          </a:prstGeom>
          <a:gradFill>
            <a:gsLst>
              <a:gs pos="67000">
                <a:srgbClr val="F27300"/>
              </a:gs>
              <a:gs pos="26000">
                <a:srgbClr val="FFBF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22331"/>
            <a:ext cx="1006043" cy="171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4857" y="-1767011"/>
            <a:ext cx="10461626" cy="665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avokutnik 5"/>
          <p:cNvSpPr/>
          <p:nvPr/>
        </p:nvSpPr>
        <p:spPr>
          <a:xfrm>
            <a:off x="2907820" y="4889674"/>
            <a:ext cx="2536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VENERA</a:t>
            </a:r>
            <a:endParaRPr lang="hr-H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195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7000">
              <a:srgbClr val="8F0040"/>
            </a:gs>
            <a:gs pos="67000">
              <a:srgbClr val="F27300"/>
            </a:gs>
            <a:gs pos="83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267744" y="2492896"/>
            <a:ext cx="2880320" cy="2880320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94000">
                <a:srgbClr val="FF03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4857" y="-1899592"/>
            <a:ext cx="10461626" cy="665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24186">
            <a:off x="4347270" y="4356721"/>
            <a:ext cx="2182813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utnik 4"/>
          <p:cNvSpPr/>
          <p:nvPr/>
        </p:nvSpPr>
        <p:spPr>
          <a:xfrm rot="2209683">
            <a:off x="323528" y="5186189"/>
            <a:ext cx="2729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MERKUR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632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2628114" y="2374726"/>
            <a:ext cx="3888432" cy="4189065"/>
            <a:chOff x="3131493" y="1268760"/>
            <a:chExt cx="3888432" cy="4189065"/>
          </a:xfrm>
        </p:grpSpPr>
        <p:sp>
          <p:nvSpPr>
            <p:cNvPr id="9" name="Elipsa 8"/>
            <p:cNvSpPr/>
            <p:nvPr/>
          </p:nvSpPr>
          <p:spPr>
            <a:xfrm>
              <a:off x="3131493" y="1268760"/>
              <a:ext cx="3888432" cy="417646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Prostoručno 11"/>
            <p:cNvSpPr/>
            <p:nvPr/>
          </p:nvSpPr>
          <p:spPr>
            <a:xfrm>
              <a:off x="5524500" y="2037814"/>
              <a:ext cx="1495425" cy="1019711"/>
            </a:xfrm>
            <a:custGeom>
              <a:avLst/>
              <a:gdLst>
                <a:gd name="connsiteX0" fmla="*/ 1143000 w 1495425"/>
                <a:gd name="connsiteY0" fmla="*/ 143411 h 1019711"/>
                <a:gd name="connsiteX1" fmla="*/ 1095375 w 1495425"/>
                <a:gd name="connsiteY1" fmla="*/ 152936 h 1019711"/>
                <a:gd name="connsiteX2" fmla="*/ 1038225 w 1495425"/>
                <a:gd name="connsiteY2" fmla="*/ 181511 h 1019711"/>
                <a:gd name="connsiteX3" fmla="*/ 952500 w 1495425"/>
                <a:gd name="connsiteY3" fmla="*/ 191036 h 1019711"/>
                <a:gd name="connsiteX4" fmla="*/ 904875 w 1495425"/>
                <a:gd name="connsiteY4" fmla="*/ 200561 h 1019711"/>
                <a:gd name="connsiteX5" fmla="*/ 809625 w 1495425"/>
                <a:gd name="connsiteY5" fmla="*/ 191036 h 1019711"/>
                <a:gd name="connsiteX6" fmla="*/ 781050 w 1495425"/>
                <a:gd name="connsiteY6" fmla="*/ 181511 h 1019711"/>
                <a:gd name="connsiteX7" fmla="*/ 762000 w 1495425"/>
                <a:gd name="connsiteY7" fmla="*/ 152936 h 1019711"/>
                <a:gd name="connsiteX8" fmla="*/ 733425 w 1495425"/>
                <a:gd name="connsiteY8" fmla="*/ 133886 h 1019711"/>
                <a:gd name="connsiteX9" fmla="*/ 714375 w 1495425"/>
                <a:gd name="connsiteY9" fmla="*/ 95786 h 1019711"/>
                <a:gd name="connsiteX10" fmla="*/ 647700 w 1495425"/>
                <a:gd name="connsiteY10" fmla="*/ 38636 h 1019711"/>
                <a:gd name="connsiteX11" fmla="*/ 638175 w 1495425"/>
                <a:gd name="connsiteY11" fmla="*/ 10061 h 1019711"/>
                <a:gd name="connsiteX12" fmla="*/ 581025 w 1495425"/>
                <a:gd name="connsiteY12" fmla="*/ 10061 h 1019711"/>
                <a:gd name="connsiteX13" fmla="*/ 542925 w 1495425"/>
                <a:gd name="connsiteY13" fmla="*/ 67211 h 1019711"/>
                <a:gd name="connsiteX14" fmla="*/ 523875 w 1495425"/>
                <a:gd name="connsiteY14" fmla="*/ 95786 h 1019711"/>
                <a:gd name="connsiteX15" fmla="*/ 514350 w 1495425"/>
                <a:gd name="connsiteY15" fmla="*/ 124361 h 1019711"/>
                <a:gd name="connsiteX16" fmla="*/ 504825 w 1495425"/>
                <a:gd name="connsiteY16" fmla="*/ 276761 h 1019711"/>
                <a:gd name="connsiteX17" fmla="*/ 476250 w 1495425"/>
                <a:gd name="connsiteY17" fmla="*/ 295811 h 1019711"/>
                <a:gd name="connsiteX18" fmla="*/ 466725 w 1495425"/>
                <a:gd name="connsiteY18" fmla="*/ 324386 h 1019711"/>
                <a:gd name="connsiteX19" fmla="*/ 342900 w 1495425"/>
                <a:gd name="connsiteY19" fmla="*/ 372011 h 1019711"/>
                <a:gd name="connsiteX20" fmla="*/ 285750 w 1495425"/>
                <a:gd name="connsiteY20" fmla="*/ 400586 h 1019711"/>
                <a:gd name="connsiteX21" fmla="*/ 266700 w 1495425"/>
                <a:gd name="connsiteY21" fmla="*/ 429161 h 1019711"/>
                <a:gd name="connsiteX22" fmla="*/ 95250 w 1495425"/>
                <a:gd name="connsiteY22" fmla="*/ 457736 h 1019711"/>
                <a:gd name="connsiteX23" fmla="*/ 66675 w 1495425"/>
                <a:gd name="connsiteY23" fmla="*/ 467261 h 1019711"/>
                <a:gd name="connsiteX24" fmla="*/ 28575 w 1495425"/>
                <a:gd name="connsiteY24" fmla="*/ 524411 h 1019711"/>
                <a:gd name="connsiteX25" fmla="*/ 0 w 1495425"/>
                <a:gd name="connsiteY25" fmla="*/ 581561 h 1019711"/>
                <a:gd name="connsiteX26" fmla="*/ 19050 w 1495425"/>
                <a:gd name="connsiteY26" fmla="*/ 714911 h 1019711"/>
                <a:gd name="connsiteX27" fmla="*/ 28575 w 1495425"/>
                <a:gd name="connsiteY27" fmla="*/ 743486 h 1019711"/>
                <a:gd name="connsiteX28" fmla="*/ 57150 w 1495425"/>
                <a:gd name="connsiteY28" fmla="*/ 753011 h 1019711"/>
                <a:gd name="connsiteX29" fmla="*/ 85725 w 1495425"/>
                <a:gd name="connsiteY29" fmla="*/ 772061 h 1019711"/>
                <a:gd name="connsiteX30" fmla="*/ 238125 w 1495425"/>
                <a:gd name="connsiteY30" fmla="*/ 753011 h 1019711"/>
                <a:gd name="connsiteX31" fmla="*/ 266700 w 1495425"/>
                <a:gd name="connsiteY31" fmla="*/ 733961 h 1019711"/>
                <a:gd name="connsiteX32" fmla="*/ 285750 w 1495425"/>
                <a:gd name="connsiteY32" fmla="*/ 705386 h 1019711"/>
                <a:gd name="connsiteX33" fmla="*/ 314325 w 1495425"/>
                <a:gd name="connsiteY33" fmla="*/ 686336 h 1019711"/>
                <a:gd name="connsiteX34" fmla="*/ 352425 w 1495425"/>
                <a:gd name="connsiteY34" fmla="*/ 638711 h 1019711"/>
                <a:gd name="connsiteX35" fmla="*/ 371475 w 1495425"/>
                <a:gd name="connsiteY35" fmla="*/ 610136 h 1019711"/>
                <a:gd name="connsiteX36" fmla="*/ 428625 w 1495425"/>
                <a:gd name="connsiteY36" fmla="*/ 591086 h 1019711"/>
                <a:gd name="connsiteX37" fmla="*/ 628650 w 1495425"/>
                <a:gd name="connsiteY37" fmla="*/ 600611 h 1019711"/>
                <a:gd name="connsiteX38" fmla="*/ 609600 w 1495425"/>
                <a:gd name="connsiteY38" fmla="*/ 733961 h 1019711"/>
                <a:gd name="connsiteX39" fmla="*/ 590550 w 1495425"/>
                <a:gd name="connsiteY39" fmla="*/ 791111 h 1019711"/>
                <a:gd name="connsiteX40" fmla="*/ 600075 w 1495425"/>
                <a:gd name="connsiteY40" fmla="*/ 886361 h 1019711"/>
                <a:gd name="connsiteX41" fmla="*/ 733425 w 1495425"/>
                <a:gd name="connsiteY41" fmla="*/ 848261 h 1019711"/>
                <a:gd name="connsiteX42" fmla="*/ 742950 w 1495425"/>
                <a:gd name="connsiteY42" fmla="*/ 762536 h 1019711"/>
                <a:gd name="connsiteX43" fmla="*/ 771525 w 1495425"/>
                <a:gd name="connsiteY43" fmla="*/ 667286 h 1019711"/>
                <a:gd name="connsiteX44" fmla="*/ 781050 w 1495425"/>
                <a:gd name="connsiteY44" fmla="*/ 638711 h 1019711"/>
                <a:gd name="connsiteX45" fmla="*/ 809625 w 1495425"/>
                <a:gd name="connsiteY45" fmla="*/ 629186 h 1019711"/>
                <a:gd name="connsiteX46" fmla="*/ 847725 w 1495425"/>
                <a:gd name="connsiteY46" fmla="*/ 686336 h 1019711"/>
                <a:gd name="connsiteX47" fmla="*/ 904875 w 1495425"/>
                <a:gd name="connsiteY47" fmla="*/ 705386 h 1019711"/>
                <a:gd name="connsiteX48" fmla="*/ 933450 w 1495425"/>
                <a:gd name="connsiteY48" fmla="*/ 724436 h 1019711"/>
                <a:gd name="connsiteX49" fmla="*/ 981075 w 1495425"/>
                <a:gd name="connsiteY49" fmla="*/ 733961 h 1019711"/>
                <a:gd name="connsiteX50" fmla="*/ 1019175 w 1495425"/>
                <a:gd name="connsiteY50" fmla="*/ 781586 h 1019711"/>
                <a:gd name="connsiteX51" fmla="*/ 1085850 w 1495425"/>
                <a:gd name="connsiteY51" fmla="*/ 867311 h 1019711"/>
                <a:gd name="connsiteX52" fmla="*/ 1104900 w 1495425"/>
                <a:gd name="connsiteY52" fmla="*/ 895886 h 1019711"/>
                <a:gd name="connsiteX53" fmla="*/ 1143000 w 1495425"/>
                <a:gd name="connsiteY53" fmla="*/ 914936 h 1019711"/>
                <a:gd name="connsiteX54" fmla="*/ 1247775 w 1495425"/>
                <a:gd name="connsiteY54" fmla="*/ 943511 h 1019711"/>
                <a:gd name="connsiteX55" fmla="*/ 1276350 w 1495425"/>
                <a:gd name="connsiteY55" fmla="*/ 953036 h 1019711"/>
                <a:gd name="connsiteX56" fmla="*/ 1333500 w 1495425"/>
                <a:gd name="connsiteY56" fmla="*/ 991136 h 1019711"/>
                <a:gd name="connsiteX57" fmla="*/ 1362075 w 1495425"/>
                <a:gd name="connsiteY57" fmla="*/ 1010186 h 1019711"/>
                <a:gd name="connsiteX58" fmla="*/ 1390650 w 1495425"/>
                <a:gd name="connsiteY58" fmla="*/ 1019711 h 1019711"/>
                <a:gd name="connsiteX59" fmla="*/ 1476375 w 1495425"/>
                <a:gd name="connsiteY59" fmla="*/ 1000661 h 1019711"/>
                <a:gd name="connsiteX60" fmla="*/ 1495425 w 1495425"/>
                <a:gd name="connsiteY60" fmla="*/ 972086 h 1019711"/>
                <a:gd name="connsiteX61" fmla="*/ 1476375 w 1495425"/>
                <a:gd name="connsiteY61" fmla="*/ 781586 h 1019711"/>
                <a:gd name="connsiteX62" fmla="*/ 1466850 w 1495425"/>
                <a:gd name="connsiteY62" fmla="*/ 753011 h 1019711"/>
                <a:gd name="connsiteX63" fmla="*/ 1428750 w 1495425"/>
                <a:gd name="connsiteY63" fmla="*/ 695861 h 1019711"/>
                <a:gd name="connsiteX64" fmla="*/ 1409700 w 1495425"/>
                <a:gd name="connsiteY64" fmla="*/ 667286 h 1019711"/>
                <a:gd name="connsiteX65" fmla="*/ 1381125 w 1495425"/>
                <a:gd name="connsiteY65" fmla="*/ 581561 h 1019711"/>
                <a:gd name="connsiteX66" fmla="*/ 1371600 w 1495425"/>
                <a:gd name="connsiteY66" fmla="*/ 552986 h 1019711"/>
                <a:gd name="connsiteX67" fmla="*/ 1352550 w 1495425"/>
                <a:gd name="connsiteY67" fmla="*/ 524411 h 1019711"/>
                <a:gd name="connsiteX68" fmla="*/ 1343025 w 1495425"/>
                <a:gd name="connsiteY68" fmla="*/ 486311 h 1019711"/>
                <a:gd name="connsiteX69" fmla="*/ 1323975 w 1495425"/>
                <a:gd name="connsiteY69" fmla="*/ 429161 h 1019711"/>
                <a:gd name="connsiteX70" fmla="*/ 1314450 w 1495425"/>
                <a:gd name="connsiteY70" fmla="*/ 400586 h 1019711"/>
                <a:gd name="connsiteX71" fmla="*/ 1285875 w 1495425"/>
                <a:gd name="connsiteY71" fmla="*/ 305336 h 1019711"/>
                <a:gd name="connsiteX72" fmla="*/ 1266825 w 1495425"/>
                <a:gd name="connsiteY72" fmla="*/ 276761 h 1019711"/>
                <a:gd name="connsiteX73" fmla="*/ 1228725 w 1495425"/>
                <a:gd name="connsiteY73" fmla="*/ 191036 h 1019711"/>
                <a:gd name="connsiteX74" fmla="*/ 1171575 w 1495425"/>
                <a:gd name="connsiteY74" fmla="*/ 152936 h 1019711"/>
                <a:gd name="connsiteX75" fmla="*/ 1143000 w 1495425"/>
                <a:gd name="connsiteY75" fmla="*/ 143411 h 101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495425" h="1019711">
                  <a:moveTo>
                    <a:pt x="1143000" y="143411"/>
                  </a:moveTo>
                  <a:cubicBezTo>
                    <a:pt x="1127125" y="146586"/>
                    <a:pt x="1110534" y="147252"/>
                    <a:pt x="1095375" y="152936"/>
                  </a:cubicBezTo>
                  <a:cubicBezTo>
                    <a:pt x="1042716" y="172683"/>
                    <a:pt x="1091456" y="172639"/>
                    <a:pt x="1038225" y="181511"/>
                  </a:cubicBezTo>
                  <a:cubicBezTo>
                    <a:pt x="1009865" y="186238"/>
                    <a:pt x="980962" y="186970"/>
                    <a:pt x="952500" y="191036"/>
                  </a:cubicBezTo>
                  <a:cubicBezTo>
                    <a:pt x="936473" y="193326"/>
                    <a:pt x="920750" y="197386"/>
                    <a:pt x="904875" y="200561"/>
                  </a:cubicBezTo>
                  <a:cubicBezTo>
                    <a:pt x="873125" y="197386"/>
                    <a:pt x="841162" y="195888"/>
                    <a:pt x="809625" y="191036"/>
                  </a:cubicBezTo>
                  <a:cubicBezTo>
                    <a:pt x="799702" y="189509"/>
                    <a:pt x="788890" y="187783"/>
                    <a:pt x="781050" y="181511"/>
                  </a:cubicBezTo>
                  <a:cubicBezTo>
                    <a:pt x="772111" y="174360"/>
                    <a:pt x="770095" y="161031"/>
                    <a:pt x="762000" y="152936"/>
                  </a:cubicBezTo>
                  <a:cubicBezTo>
                    <a:pt x="753905" y="144841"/>
                    <a:pt x="742950" y="140236"/>
                    <a:pt x="733425" y="133886"/>
                  </a:cubicBezTo>
                  <a:cubicBezTo>
                    <a:pt x="727075" y="121186"/>
                    <a:pt x="722628" y="107340"/>
                    <a:pt x="714375" y="95786"/>
                  </a:cubicBezTo>
                  <a:cubicBezTo>
                    <a:pt x="699067" y="74355"/>
                    <a:pt x="667712" y="53645"/>
                    <a:pt x="647700" y="38636"/>
                  </a:cubicBezTo>
                  <a:cubicBezTo>
                    <a:pt x="644525" y="29111"/>
                    <a:pt x="645275" y="17161"/>
                    <a:pt x="638175" y="10061"/>
                  </a:cubicBezTo>
                  <a:cubicBezTo>
                    <a:pt x="619125" y="-8989"/>
                    <a:pt x="600075" y="3711"/>
                    <a:pt x="581025" y="10061"/>
                  </a:cubicBezTo>
                  <a:lnTo>
                    <a:pt x="542925" y="67211"/>
                  </a:lnTo>
                  <a:cubicBezTo>
                    <a:pt x="536575" y="76736"/>
                    <a:pt x="527495" y="84926"/>
                    <a:pt x="523875" y="95786"/>
                  </a:cubicBezTo>
                  <a:lnTo>
                    <a:pt x="514350" y="124361"/>
                  </a:lnTo>
                  <a:cubicBezTo>
                    <a:pt x="511175" y="175161"/>
                    <a:pt x="515867" y="227074"/>
                    <a:pt x="504825" y="276761"/>
                  </a:cubicBezTo>
                  <a:cubicBezTo>
                    <a:pt x="502342" y="287936"/>
                    <a:pt x="483401" y="286872"/>
                    <a:pt x="476250" y="295811"/>
                  </a:cubicBezTo>
                  <a:cubicBezTo>
                    <a:pt x="469978" y="303651"/>
                    <a:pt x="473825" y="317286"/>
                    <a:pt x="466725" y="324386"/>
                  </a:cubicBezTo>
                  <a:cubicBezTo>
                    <a:pt x="420384" y="370727"/>
                    <a:pt x="403323" y="363379"/>
                    <a:pt x="342900" y="372011"/>
                  </a:cubicBezTo>
                  <a:cubicBezTo>
                    <a:pt x="319659" y="379758"/>
                    <a:pt x="304214" y="382122"/>
                    <a:pt x="285750" y="400586"/>
                  </a:cubicBezTo>
                  <a:cubicBezTo>
                    <a:pt x="277655" y="408681"/>
                    <a:pt x="276408" y="423094"/>
                    <a:pt x="266700" y="429161"/>
                  </a:cubicBezTo>
                  <a:cubicBezTo>
                    <a:pt x="223583" y="456109"/>
                    <a:pt x="133787" y="454525"/>
                    <a:pt x="95250" y="457736"/>
                  </a:cubicBezTo>
                  <a:cubicBezTo>
                    <a:pt x="85725" y="460911"/>
                    <a:pt x="73775" y="460161"/>
                    <a:pt x="66675" y="467261"/>
                  </a:cubicBezTo>
                  <a:cubicBezTo>
                    <a:pt x="50486" y="483450"/>
                    <a:pt x="41275" y="505361"/>
                    <a:pt x="28575" y="524411"/>
                  </a:cubicBezTo>
                  <a:cubicBezTo>
                    <a:pt x="3956" y="561340"/>
                    <a:pt x="13145" y="542126"/>
                    <a:pt x="0" y="581561"/>
                  </a:cubicBezTo>
                  <a:cubicBezTo>
                    <a:pt x="7591" y="657468"/>
                    <a:pt x="3114" y="659135"/>
                    <a:pt x="19050" y="714911"/>
                  </a:cubicBezTo>
                  <a:cubicBezTo>
                    <a:pt x="21808" y="724565"/>
                    <a:pt x="21475" y="736386"/>
                    <a:pt x="28575" y="743486"/>
                  </a:cubicBezTo>
                  <a:cubicBezTo>
                    <a:pt x="35675" y="750586"/>
                    <a:pt x="48170" y="748521"/>
                    <a:pt x="57150" y="753011"/>
                  </a:cubicBezTo>
                  <a:cubicBezTo>
                    <a:pt x="67389" y="758131"/>
                    <a:pt x="76200" y="765711"/>
                    <a:pt x="85725" y="772061"/>
                  </a:cubicBezTo>
                  <a:cubicBezTo>
                    <a:pt x="109359" y="770243"/>
                    <a:pt x="197005" y="773571"/>
                    <a:pt x="238125" y="753011"/>
                  </a:cubicBezTo>
                  <a:cubicBezTo>
                    <a:pt x="248364" y="747891"/>
                    <a:pt x="257175" y="740311"/>
                    <a:pt x="266700" y="733961"/>
                  </a:cubicBezTo>
                  <a:cubicBezTo>
                    <a:pt x="273050" y="724436"/>
                    <a:pt x="277655" y="713481"/>
                    <a:pt x="285750" y="705386"/>
                  </a:cubicBezTo>
                  <a:cubicBezTo>
                    <a:pt x="293845" y="697291"/>
                    <a:pt x="307174" y="695275"/>
                    <a:pt x="314325" y="686336"/>
                  </a:cubicBezTo>
                  <a:cubicBezTo>
                    <a:pt x="366905" y="620611"/>
                    <a:pt x="270533" y="693306"/>
                    <a:pt x="352425" y="638711"/>
                  </a:cubicBezTo>
                  <a:cubicBezTo>
                    <a:pt x="358775" y="629186"/>
                    <a:pt x="361767" y="616203"/>
                    <a:pt x="371475" y="610136"/>
                  </a:cubicBezTo>
                  <a:cubicBezTo>
                    <a:pt x="388503" y="599493"/>
                    <a:pt x="428625" y="591086"/>
                    <a:pt x="428625" y="591086"/>
                  </a:cubicBezTo>
                  <a:cubicBezTo>
                    <a:pt x="495300" y="594261"/>
                    <a:pt x="570162" y="568443"/>
                    <a:pt x="628650" y="600611"/>
                  </a:cubicBezTo>
                  <a:cubicBezTo>
                    <a:pt x="640014" y="606861"/>
                    <a:pt x="617759" y="706763"/>
                    <a:pt x="609600" y="733961"/>
                  </a:cubicBezTo>
                  <a:cubicBezTo>
                    <a:pt x="603830" y="753195"/>
                    <a:pt x="590550" y="791111"/>
                    <a:pt x="590550" y="791111"/>
                  </a:cubicBezTo>
                  <a:cubicBezTo>
                    <a:pt x="593725" y="822861"/>
                    <a:pt x="573234" y="869106"/>
                    <a:pt x="600075" y="886361"/>
                  </a:cubicBezTo>
                  <a:cubicBezTo>
                    <a:pt x="707467" y="955398"/>
                    <a:pt x="717223" y="896868"/>
                    <a:pt x="733425" y="848261"/>
                  </a:cubicBezTo>
                  <a:cubicBezTo>
                    <a:pt x="736600" y="819686"/>
                    <a:pt x="738578" y="790953"/>
                    <a:pt x="742950" y="762536"/>
                  </a:cubicBezTo>
                  <a:cubicBezTo>
                    <a:pt x="747063" y="735802"/>
                    <a:pt x="764108" y="689538"/>
                    <a:pt x="771525" y="667286"/>
                  </a:cubicBezTo>
                  <a:cubicBezTo>
                    <a:pt x="774700" y="657761"/>
                    <a:pt x="771525" y="641886"/>
                    <a:pt x="781050" y="638711"/>
                  </a:cubicBezTo>
                  <a:lnTo>
                    <a:pt x="809625" y="629186"/>
                  </a:lnTo>
                  <a:cubicBezTo>
                    <a:pt x="822325" y="648236"/>
                    <a:pt x="826005" y="679096"/>
                    <a:pt x="847725" y="686336"/>
                  </a:cubicBezTo>
                  <a:cubicBezTo>
                    <a:pt x="866775" y="692686"/>
                    <a:pt x="888167" y="694247"/>
                    <a:pt x="904875" y="705386"/>
                  </a:cubicBezTo>
                  <a:cubicBezTo>
                    <a:pt x="914400" y="711736"/>
                    <a:pt x="922731" y="720416"/>
                    <a:pt x="933450" y="724436"/>
                  </a:cubicBezTo>
                  <a:cubicBezTo>
                    <a:pt x="948609" y="730120"/>
                    <a:pt x="965200" y="730786"/>
                    <a:pt x="981075" y="733961"/>
                  </a:cubicBezTo>
                  <a:cubicBezTo>
                    <a:pt x="1033873" y="769160"/>
                    <a:pt x="992112" y="732872"/>
                    <a:pt x="1019175" y="781586"/>
                  </a:cubicBezTo>
                  <a:cubicBezTo>
                    <a:pt x="1067323" y="868252"/>
                    <a:pt x="1039570" y="811775"/>
                    <a:pt x="1085850" y="867311"/>
                  </a:cubicBezTo>
                  <a:cubicBezTo>
                    <a:pt x="1093179" y="876105"/>
                    <a:pt x="1096106" y="888557"/>
                    <a:pt x="1104900" y="895886"/>
                  </a:cubicBezTo>
                  <a:cubicBezTo>
                    <a:pt x="1115808" y="904976"/>
                    <a:pt x="1130672" y="907891"/>
                    <a:pt x="1143000" y="914936"/>
                  </a:cubicBezTo>
                  <a:cubicBezTo>
                    <a:pt x="1203513" y="949515"/>
                    <a:pt x="1136425" y="929592"/>
                    <a:pt x="1247775" y="943511"/>
                  </a:cubicBezTo>
                  <a:cubicBezTo>
                    <a:pt x="1257300" y="946686"/>
                    <a:pt x="1267573" y="948160"/>
                    <a:pt x="1276350" y="953036"/>
                  </a:cubicBezTo>
                  <a:cubicBezTo>
                    <a:pt x="1296364" y="964155"/>
                    <a:pt x="1314450" y="978436"/>
                    <a:pt x="1333500" y="991136"/>
                  </a:cubicBezTo>
                  <a:cubicBezTo>
                    <a:pt x="1343025" y="997486"/>
                    <a:pt x="1351215" y="1006566"/>
                    <a:pt x="1362075" y="1010186"/>
                  </a:cubicBezTo>
                  <a:lnTo>
                    <a:pt x="1390650" y="1019711"/>
                  </a:lnTo>
                  <a:cubicBezTo>
                    <a:pt x="1391235" y="1019614"/>
                    <a:pt x="1464034" y="1010534"/>
                    <a:pt x="1476375" y="1000661"/>
                  </a:cubicBezTo>
                  <a:cubicBezTo>
                    <a:pt x="1485314" y="993510"/>
                    <a:pt x="1489075" y="981611"/>
                    <a:pt x="1495425" y="972086"/>
                  </a:cubicBezTo>
                  <a:cubicBezTo>
                    <a:pt x="1488485" y="861042"/>
                    <a:pt x="1497370" y="855069"/>
                    <a:pt x="1476375" y="781586"/>
                  </a:cubicBezTo>
                  <a:cubicBezTo>
                    <a:pt x="1473617" y="771932"/>
                    <a:pt x="1471726" y="761788"/>
                    <a:pt x="1466850" y="753011"/>
                  </a:cubicBezTo>
                  <a:cubicBezTo>
                    <a:pt x="1455731" y="732997"/>
                    <a:pt x="1441450" y="714911"/>
                    <a:pt x="1428750" y="695861"/>
                  </a:cubicBezTo>
                  <a:cubicBezTo>
                    <a:pt x="1422400" y="686336"/>
                    <a:pt x="1413320" y="678146"/>
                    <a:pt x="1409700" y="667286"/>
                  </a:cubicBezTo>
                  <a:lnTo>
                    <a:pt x="1381125" y="581561"/>
                  </a:lnTo>
                  <a:cubicBezTo>
                    <a:pt x="1377950" y="572036"/>
                    <a:pt x="1377169" y="561340"/>
                    <a:pt x="1371600" y="552986"/>
                  </a:cubicBezTo>
                  <a:lnTo>
                    <a:pt x="1352550" y="524411"/>
                  </a:lnTo>
                  <a:cubicBezTo>
                    <a:pt x="1349375" y="511711"/>
                    <a:pt x="1346787" y="498850"/>
                    <a:pt x="1343025" y="486311"/>
                  </a:cubicBezTo>
                  <a:cubicBezTo>
                    <a:pt x="1337255" y="467077"/>
                    <a:pt x="1330325" y="448211"/>
                    <a:pt x="1323975" y="429161"/>
                  </a:cubicBezTo>
                  <a:cubicBezTo>
                    <a:pt x="1320800" y="419636"/>
                    <a:pt x="1316885" y="410326"/>
                    <a:pt x="1314450" y="400586"/>
                  </a:cubicBezTo>
                  <a:cubicBezTo>
                    <a:pt x="1309125" y="379288"/>
                    <a:pt x="1295151" y="319250"/>
                    <a:pt x="1285875" y="305336"/>
                  </a:cubicBezTo>
                  <a:cubicBezTo>
                    <a:pt x="1279525" y="295811"/>
                    <a:pt x="1271474" y="287222"/>
                    <a:pt x="1266825" y="276761"/>
                  </a:cubicBezTo>
                  <a:cubicBezTo>
                    <a:pt x="1255860" y="252089"/>
                    <a:pt x="1252241" y="211612"/>
                    <a:pt x="1228725" y="191036"/>
                  </a:cubicBezTo>
                  <a:cubicBezTo>
                    <a:pt x="1211495" y="175959"/>
                    <a:pt x="1194470" y="152936"/>
                    <a:pt x="1171575" y="152936"/>
                  </a:cubicBezTo>
                  <a:lnTo>
                    <a:pt x="1143000" y="143411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ostoručno 2"/>
            <p:cNvSpPr/>
            <p:nvPr/>
          </p:nvSpPr>
          <p:spPr>
            <a:xfrm>
              <a:off x="5453409" y="2947417"/>
              <a:ext cx="1533525" cy="1447800"/>
            </a:xfrm>
            <a:custGeom>
              <a:avLst/>
              <a:gdLst>
                <a:gd name="connsiteX0" fmla="*/ 1533525 w 1533525"/>
                <a:gd name="connsiteY0" fmla="*/ 504825 h 1447800"/>
                <a:gd name="connsiteX1" fmla="*/ 1476375 w 1533525"/>
                <a:gd name="connsiteY1" fmla="*/ 400050 h 1447800"/>
                <a:gd name="connsiteX2" fmla="*/ 1419225 w 1533525"/>
                <a:gd name="connsiteY2" fmla="*/ 361950 h 1447800"/>
                <a:gd name="connsiteX3" fmla="*/ 1343025 w 1533525"/>
                <a:gd name="connsiteY3" fmla="*/ 295275 h 1447800"/>
                <a:gd name="connsiteX4" fmla="*/ 1285875 w 1533525"/>
                <a:gd name="connsiteY4" fmla="*/ 276225 h 1447800"/>
                <a:gd name="connsiteX5" fmla="*/ 1257300 w 1533525"/>
                <a:gd name="connsiteY5" fmla="*/ 247650 h 1447800"/>
                <a:gd name="connsiteX6" fmla="*/ 1228725 w 1533525"/>
                <a:gd name="connsiteY6" fmla="*/ 228600 h 1447800"/>
                <a:gd name="connsiteX7" fmla="*/ 1114425 w 1533525"/>
                <a:gd name="connsiteY7" fmla="*/ 209550 h 1447800"/>
                <a:gd name="connsiteX8" fmla="*/ 1057275 w 1533525"/>
                <a:gd name="connsiteY8" fmla="*/ 190500 h 1447800"/>
                <a:gd name="connsiteX9" fmla="*/ 1028700 w 1533525"/>
                <a:gd name="connsiteY9" fmla="*/ 171450 h 1447800"/>
                <a:gd name="connsiteX10" fmla="*/ 857250 w 1533525"/>
                <a:gd name="connsiteY10" fmla="*/ 142875 h 1447800"/>
                <a:gd name="connsiteX11" fmla="*/ 828675 w 1533525"/>
                <a:gd name="connsiteY11" fmla="*/ 133350 h 1447800"/>
                <a:gd name="connsiteX12" fmla="*/ 733425 w 1533525"/>
                <a:gd name="connsiteY12" fmla="*/ 76200 h 1447800"/>
                <a:gd name="connsiteX13" fmla="*/ 685800 w 1533525"/>
                <a:gd name="connsiteY13" fmla="*/ 66675 h 1447800"/>
                <a:gd name="connsiteX14" fmla="*/ 485775 w 1533525"/>
                <a:gd name="connsiteY14" fmla="*/ 38100 h 1447800"/>
                <a:gd name="connsiteX15" fmla="*/ 457200 w 1533525"/>
                <a:gd name="connsiteY15" fmla="*/ 28575 h 1447800"/>
                <a:gd name="connsiteX16" fmla="*/ 381000 w 1533525"/>
                <a:gd name="connsiteY16" fmla="*/ 9525 h 1447800"/>
                <a:gd name="connsiteX17" fmla="*/ 352425 w 1533525"/>
                <a:gd name="connsiteY17" fmla="*/ 0 h 1447800"/>
                <a:gd name="connsiteX18" fmla="*/ 57150 w 1533525"/>
                <a:gd name="connsiteY18" fmla="*/ 28575 h 1447800"/>
                <a:gd name="connsiteX19" fmla="*/ 28575 w 1533525"/>
                <a:gd name="connsiteY19" fmla="*/ 57150 h 1447800"/>
                <a:gd name="connsiteX20" fmla="*/ 19050 w 1533525"/>
                <a:gd name="connsiteY20" fmla="*/ 85725 h 1447800"/>
                <a:gd name="connsiteX21" fmla="*/ 0 w 1533525"/>
                <a:gd name="connsiteY21" fmla="*/ 114300 h 1447800"/>
                <a:gd name="connsiteX22" fmla="*/ 9525 w 1533525"/>
                <a:gd name="connsiteY22" fmla="*/ 257175 h 1447800"/>
                <a:gd name="connsiteX23" fmla="*/ 19050 w 1533525"/>
                <a:gd name="connsiteY23" fmla="*/ 285750 h 1447800"/>
                <a:gd name="connsiteX24" fmla="*/ 76200 w 1533525"/>
                <a:gd name="connsiteY24" fmla="*/ 304800 h 1447800"/>
                <a:gd name="connsiteX25" fmla="*/ 104775 w 1533525"/>
                <a:gd name="connsiteY25" fmla="*/ 314325 h 1447800"/>
                <a:gd name="connsiteX26" fmla="*/ 190500 w 1533525"/>
                <a:gd name="connsiteY26" fmla="*/ 361950 h 1447800"/>
                <a:gd name="connsiteX27" fmla="*/ 238125 w 1533525"/>
                <a:gd name="connsiteY27" fmla="*/ 371475 h 1447800"/>
                <a:gd name="connsiteX28" fmla="*/ 266700 w 1533525"/>
                <a:gd name="connsiteY28" fmla="*/ 390525 h 1447800"/>
                <a:gd name="connsiteX29" fmla="*/ 304800 w 1533525"/>
                <a:gd name="connsiteY29" fmla="*/ 447675 h 1447800"/>
                <a:gd name="connsiteX30" fmla="*/ 333375 w 1533525"/>
                <a:gd name="connsiteY30" fmla="*/ 466725 h 1447800"/>
                <a:gd name="connsiteX31" fmla="*/ 352425 w 1533525"/>
                <a:gd name="connsiteY31" fmla="*/ 523875 h 1447800"/>
                <a:gd name="connsiteX32" fmla="*/ 381000 w 1533525"/>
                <a:gd name="connsiteY32" fmla="*/ 581025 h 1447800"/>
                <a:gd name="connsiteX33" fmla="*/ 371475 w 1533525"/>
                <a:gd name="connsiteY33" fmla="*/ 714375 h 1447800"/>
                <a:gd name="connsiteX34" fmla="*/ 352425 w 1533525"/>
                <a:gd name="connsiteY34" fmla="*/ 771525 h 1447800"/>
                <a:gd name="connsiteX35" fmla="*/ 342900 w 1533525"/>
                <a:gd name="connsiteY35" fmla="*/ 800100 h 1447800"/>
                <a:gd name="connsiteX36" fmla="*/ 323850 w 1533525"/>
                <a:gd name="connsiteY36" fmla="*/ 828675 h 1447800"/>
                <a:gd name="connsiteX37" fmla="*/ 304800 w 1533525"/>
                <a:gd name="connsiteY37" fmla="*/ 904875 h 1447800"/>
                <a:gd name="connsiteX38" fmla="*/ 295275 w 1533525"/>
                <a:gd name="connsiteY38" fmla="*/ 933450 h 1447800"/>
                <a:gd name="connsiteX39" fmla="*/ 314325 w 1533525"/>
                <a:gd name="connsiteY39" fmla="*/ 1114425 h 1447800"/>
                <a:gd name="connsiteX40" fmla="*/ 333375 w 1533525"/>
                <a:gd name="connsiteY40" fmla="*/ 1152525 h 1447800"/>
                <a:gd name="connsiteX41" fmla="*/ 361950 w 1533525"/>
                <a:gd name="connsiteY41" fmla="*/ 1162050 h 1447800"/>
                <a:gd name="connsiteX42" fmla="*/ 390525 w 1533525"/>
                <a:gd name="connsiteY42" fmla="*/ 1181100 h 1447800"/>
                <a:gd name="connsiteX43" fmla="*/ 428625 w 1533525"/>
                <a:gd name="connsiteY43" fmla="*/ 1238250 h 1447800"/>
                <a:gd name="connsiteX44" fmla="*/ 438150 w 1533525"/>
                <a:gd name="connsiteY44" fmla="*/ 1266825 h 1447800"/>
                <a:gd name="connsiteX45" fmla="*/ 457200 w 1533525"/>
                <a:gd name="connsiteY45" fmla="*/ 1295400 h 1447800"/>
                <a:gd name="connsiteX46" fmla="*/ 466725 w 1533525"/>
                <a:gd name="connsiteY46" fmla="*/ 1323975 h 1447800"/>
                <a:gd name="connsiteX47" fmla="*/ 495300 w 1533525"/>
                <a:gd name="connsiteY47" fmla="*/ 1333500 h 1447800"/>
                <a:gd name="connsiteX48" fmla="*/ 523875 w 1533525"/>
                <a:gd name="connsiteY48" fmla="*/ 1352550 h 1447800"/>
                <a:gd name="connsiteX49" fmla="*/ 571500 w 1533525"/>
                <a:gd name="connsiteY49" fmla="*/ 1390650 h 1447800"/>
                <a:gd name="connsiteX50" fmla="*/ 628650 w 1533525"/>
                <a:gd name="connsiteY50" fmla="*/ 1428750 h 1447800"/>
                <a:gd name="connsiteX51" fmla="*/ 685800 w 1533525"/>
                <a:gd name="connsiteY51" fmla="*/ 1447800 h 1447800"/>
                <a:gd name="connsiteX52" fmla="*/ 742950 w 1533525"/>
                <a:gd name="connsiteY52" fmla="*/ 1438275 h 1447800"/>
                <a:gd name="connsiteX53" fmla="*/ 800100 w 1533525"/>
                <a:gd name="connsiteY53" fmla="*/ 1400175 h 1447800"/>
                <a:gd name="connsiteX54" fmla="*/ 828675 w 1533525"/>
                <a:gd name="connsiteY54" fmla="*/ 1381125 h 1447800"/>
                <a:gd name="connsiteX55" fmla="*/ 857250 w 1533525"/>
                <a:gd name="connsiteY55" fmla="*/ 1362075 h 1447800"/>
                <a:gd name="connsiteX56" fmla="*/ 885825 w 1533525"/>
                <a:gd name="connsiteY56" fmla="*/ 1352550 h 1447800"/>
                <a:gd name="connsiteX57" fmla="*/ 904875 w 1533525"/>
                <a:gd name="connsiteY57" fmla="*/ 1323975 h 1447800"/>
                <a:gd name="connsiteX58" fmla="*/ 952500 w 1533525"/>
                <a:gd name="connsiteY58" fmla="*/ 1276350 h 1447800"/>
                <a:gd name="connsiteX59" fmla="*/ 971550 w 1533525"/>
                <a:gd name="connsiteY59" fmla="*/ 1219200 h 1447800"/>
                <a:gd name="connsiteX60" fmla="*/ 1000125 w 1533525"/>
                <a:gd name="connsiteY60" fmla="*/ 1104900 h 1447800"/>
                <a:gd name="connsiteX61" fmla="*/ 1019175 w 1533525"/>
                <a:gd name="connsiteY61" fmla="*/ 1076325 h 1447800"/>
                <a:gd name="connsiteX62" fmla="*/ 1047750 w 1533525"/>
                <a:gd name="connsiteY62" fmla="*/ 1057275 h 1447800"/>
                <a:gd name="connsiteX63" fmla="*/ 1076325 w 1533525"/>
                <a:gd name="connsiteY63" fmla="*/ 1028700 h 1447800"/>
                <a:gd name="connsiteX64" fmla="*/ 1114425 w 1533525"/>
                <a:gd name="connsiteY64" fmla="*/ 1019175 h 1447800"/>
                <a:gd name="connsiteX65" fmla="*/ 1162050 w 1533525"/>
                <a:gd name="connsiteY65" fmla="*/ 1009650 h 1447800"/>
                <a:gd name="connsiteX66" fmla="*/ 1190625 w 1533525"/>
                <a:gd name="connsiteY66" fmla="*/ 1000125 h 1447800"/>
                <a:gd name="connsiteX67" fmla="*/ 1266825 w 1533525"/>
                <a:gd name="connsiteY67" fmla="*/ 981075 h 1447800"/>
                <a:gd name="connsiteX68" fmla="*/ 1352550 w 1533525"/>
                <a:gd name="connsiteY68" fmla="*/ 923925 h 1447800"/>
                <a:gd name="connsiteX69" fmla="*/ 1381125 w 1533525"/>
                <a:gd name="connsiteY69" fmla="*/ 904875 h 1447800"/>
                <a:gd name="connsiteX70" fmla="*/ 1400175 w 1533525"/>
                <a:gd name="connsiteY70" fmla="*/ 876300 h 1447800"/>
                <a:gd name="connsiteX71" fmla="*/ 1428750 w 1533525"/>
                <a:gd name="connsiteY71" fmla="*/ 857250 h 1447800"/>
                <a:gd name="connsiteX72" fmla="*/ 1476375 w 1533525"/>
                <a:gd name="connsiteY72" fmla="*/ 771525 h 1447800"/>
                <a:gd name="connsiteX73" fmla="*/ 1504950 w 1533525"/>
                <a:gd name="connsiteY73" fmla="*/ 714375 h 1447800"/>
                <a:gd name="connsiteX74" fmla="*/ 1533525 w 1533525"/>
                <a:gd name="connsiteY74" fmla="*/ 504825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533525" h="1447800">
                  <a:moveTo>
                    <a:pt x="1533525" y="504825"/>
                  </a:moveTo>
                  <a:cubicBezTo>
                    <a:pt x="1522124" y="476323"/>
                    <a:pt x="1502330" y="417353"/>
                    <a:pt x="1476375" y="400050"/>
                  </a:cubicBezTo>
                  <a:lnTo>
                    <a:pt x="1419225" y="361950"/>
                  </a:lnTo>
                  <a:cubicBezTo>
                    <a:pt x="1397000" y="328613"/>
                    <a:pt x="1390650" y="311150"/>
                    <a:pt x="1343025" y="295275"/>
                  </a:cubicBezTo>
                  <a:lnTo>
                    <a:pt x="1285875" y="276225"/>
                  </a:lnTo>
                  <a:cubicBezTo>
                    <a:pt x="1276350" y="266700"/>
                    <a:pt x="1267648" y="256274"/>
                    <a:pt x="1257300" y="247650"/>
                  </a:cubicBezTo>
                  <a:cubicBezTo>
                    <a:pt x="1248506" y="240321"/>
                    <a:pt x="1238964" y="233720"/>
                    <a:pt x="1228725" y="228600"/>
                  </a:cubicBezTo>
                  <a:cubicBezTo>
                    <a:pt x="1196810" y="212643"/>
                    <a:pt x="1141587" y="212568"/>
                    <a:pt x="1114425" y="209550"/>
                  </a:cubicBezTo>
                  <a:cubicBezTo>
                    <a:pt x="1095375" y="203200"/>
                    <a:pt x="1073983" y="201639"/>
                    <a:pt x="1057275" y="190500"/>
                  </a:cubicBezTo>
                  <a:cubicBezTo>
                    <a:pt x="1047750" y="184150"/>
                    <a:pt x="1039744" y="174462"/>
                    <a:pt x="1028700" y="171450"/>
                  </a:cubicBezTo>
                  <a:cubicBezTo>
                    <a:pt x="865640" y="126979"/>
                    <a:pt x="1046831" y="206069"/>
                    <a:pt x="857250" y="142875"/>
                  </a:cubicBezTo>
                  <a:cubicBezTo>
                    <a:pt x="847725" y="139700"/>
                    <a:pt x="837452" y="138226"/>
                    <a:pt x="828675" y="133350"/>
                  </a:cubicBezTo>
                  <a:cubicBezTo>
                    <a:pt x="796069" y="115236"/>
                    <a:pt x="769454" y="88210"/>
                    <a:pt x="733425" y="76200"/>
                  </a:cubicBezTo>
                  <a:cubicBezTo>
                    <a:pt x="718066" y="71080"/>
                    <a:pt x="701419" y="70935"/>
                    <a:pt x="685800" y="66675"/>
                  </a:cubicBezTo>
                  <a:cubicBezTo>
                    <a:pt x="553242" y="30523"/>
                    <a:pt x="720297" y="53735"/>
                    <a:pt x="485775" y="38100"/>
                  </a:cubicBezTo>
                  <a:cubicBezTo>
                    <a:pt x="476250" y="34925"/>
                    <a:pt x="466886" y="31217"/>
                    <a:pt x="457200" y="28575"/>
                  </a:cubicBezTo>
                  <a:cubicBezTo>
                    <a:pt x="431941" y="21686"/>
                    <a:pt x="405838" y="17804"/>
                    <a:pt x="381000" y="9525"/>
                  </a:cubicBezTo>
                  <a:lnTo>
                    <a:pt x="352425" y="0"/>
                  </a:lnTo>
                  <a:cubicBezTo>
                    <a:pt x="82195" y="20017"/>
                    <a:pt x="178643" y="-1798"/>
                    <a:pt x="57150" y="28575"/>
                  </a:cubicBezTo>
                  <a:cubicBezTo>
                    <a:pt x="47625" y="38100"/>
                    <a:pt x="36047" y="45942"/>
                    <a:pt x="28575" y="57150"/>
                  </a:cubicBezTo>
                  <a:cubicBezTo>
                    <a:pt x="23006" y="65504"/>
                    <a:pt x="23540" y="76745"/>
                    <a:pt x="19050" y="85725"/>
                  </a:cubicBezTo>
                  <a:cubicBezTo>
                    <a:pt x="13930" y="95964"/>
                    <a:pt x="6350" y="104775"/>
                    <a:pt x="0" y="114300"/>
                  </a:cubicBezTo>
                  <a:cubicBezTo>
                    <a:pt x="3175" y="161925"/>
                    <a:pt x="4254" y="209736"/>
                    <a:pt x="9525" y="257175"/>
                  </a:cubicBezTo>
                  <a:cubicBezTo>
                    <a:pt x="10634" y="267154"/>
                    <a:pt x="10880" y="279914"/>
                    <a:pt x="19050" y="285750"/>
                  </a:cubicBezTo>
                  <a:cubicBezTo>
                    <a:pt x="35390" y="297422"/>
                    <a:pt x="57150" y="298450"/>
                    <a:pt x="76200" y="304800"/>
                  </a:cubicBezTo>
                  <a:cubicBezTo>
                    <a:pt x="85725" y="307975"/>
                    <a:pt x="96421" y="308756"/>
                    <a:pt x="104775" y="314325"/>
                  </a:cubicBezTo>
                  <a:cubicBezTo>
                    <a:pt x="147341" y="342702"/>
                    <a:pt x="150264" y="351891"/>
                    <a:pt x="190500" y="361950"/>
                  </a:cubicBezTo>
                  <a:cubicBezTo>
                    <a:pt x="206206" y="365877"/>
                    <a:pt x="222250" y="368300"/>
                    <a:pt x="238125" y="371475"/>
                  </a:cubicBezTo>
                  <a:cubicBezTo>
                    <a:pt x="247650" y="377825"/>
                    <a:pt x="259162" y="381910"/>
                    <a:pt x="266700" y="390525"/>
                  </a:cubicBezTo>
                  <a:cubicBezTo>
                    <a:pt x="281777" y="407755"/>
                    <a:pt x="285750" y="434975"/>
                    <a:pt x="304800" y="447675"/>
                  </a:cubicBezTo>
                  <a:lnTo>
                    <a:pt x="333375" y="466725"/>
                  </a:lnTo>
                  <a:cubicBezTo>
                    <a:pt x="339725" y="485775"/>
                    <a:pt x="341286" y="507167"/>
                    <a:pt x="352425" y="523875"/>
                  </a:cubicBezTo>
                  <a:cubicBezTo>
                    <a:pt x="377044" y="560804"/>
                    <a:pt x="367855" y="541590"/>
                    <a:pt x="381000" y="581025"/>
                  </a:cubicBezTo>
                  <a:cubicBezTo>
                    <a:pt x="377825" y="625475"/>
                    <a:pt x="378086" y="670305"/>
                    <a:pt x="371475" y="714375"/>
                  </a:cubicBezTo>
                  <a:cubicBezTo>
                    <a:pt x="368496" y="734233"/>
                    <a:pt x="358775" y="752475"/>
                    <a:pt x="352425" y="771525"/>
                  </a:cubicBezTo>
                  <a:cubicBezTo>
                    <a:pt x="349250" y="781050"/>
                    <a:pt x="348469" y="791746"/>
                    <a:pt x="342900" y="800100"/>
                  </a:cubicBezTo>
                  <a:cubicBezTo>
                    <a:pt x="336550" y="809625"/>
                    <a:pt x="328970" y="818436"/>
                    <a:pt x="323850" y="828675"/>
                  </a:cubicBezTo>
                  <a:cubicBezTo>
                    <a:pt x="312964" y="850448"/>
                    <a:pt x="310234" y="883138"/>
                    <a:pt x="304800" y="904875"/>
                  </a:cubicBezTo>
                  <a:cubicBezTo>
                    <a:pt x="302365" y="914615"/>
                    <a:pt x="298450" y="923925"/>
                    <a:pt x="295275" y="933450"/>
                  </a:cubicBezTo>
                  <a:cubicBezTo>
                    <a:pt x="299090" y="994497"/>
                    <a:pt x="289954" y="1057560"/>
                    <a:pt x="314325" y="1114425"/>
                  </a:cubicBezTo>
                  <a:cubicBezTo>
                    <a:pt x="319918" y="1127476"/>
                    <a:pt x="323335" y="1142485"/>
                    <a:pt x="333375" y="1152525"/>
                  </a:cubicBezTo>
                  <a:cubicBezTo>
                    <a:pt x="340475" y="1159625"/>
                    <a:pt x="352970" y="1157560"/>
                    <a:pt x="361950" y="1162050"/>
                  </a:cubicBezTo>
                  <a:cubicBezTo>
                    <a:pt x="372189" y="1167170"/>
                    <a:pt x="381000" y="1174750"/>
                    <a:pt x="390525" y="1181100"/>
                  </a:cubicBezTo>
                  <a:cubicBezTo>
                    <a:pt x="403225" y="1200150"/>
                    <a:pt x="421385" y="1216530"/>
                    <a:pt x="428625" y="1238250"/>
                  </a:cubicBezTo>
                  <a:cubicBezTo>
                    <a:pt x="431800" y="1247775"/>
                    <a:pt x="433660" y="1257845"/>
                    <a:pt x="438150" y="1266825"/>
                  </a:cubicBezTo>
                  <a:cubicBezTo>
                    <a:pt x="443270" y="1277064"/>
                    <a:pt x="452080" y="1285161"/>
                    <a:pt x="457200" y="1295400"/>
                  </a:cubicBezTo>
                  <a:cubicBezTo>
                    <a:pt x="461690" y="1304380"/>
                    <a:pt x="459625" y="1316875"/>
                    <a:pt x="466725" y="1323975"/>
                  </a:cubicBezTo>
                  <a:cubicBezTo>
                    <a:pt x="473825" y="1331075"/>
                    <a:pt x="486320" y="1329010"/>
                    <a:pt x="495300" y="1333500"/>
                  </a:cubicBezTo>
                  <a:cubicBezTo>
                    <a:pt x="505539" y="1338620"/>
                    <a:pt x="514350" y="1346200"/>
                    <a:pt x="523875" y="1352550"/>
                  </a:cubicBezTo>
                  <a:cubicBezTo>
                    <a:pt x="559074" y="1405348"/>
                    <a:pt x="522786" y="1363587"/>
                    <a:pt x="571500" y="1390650"/>
                  </a:cubicBezTo>
                  <a:cubicBezTo>
                    <a:pt x="591514" y="1401769"/>
                    <a:pt x="606930" y="1421510"/>
                    <a:pt x="628650" y="1428750"/>
                  </a:cubicBezTo>
                  <a:lnTo>
                    <a:pt x="685800" y="1447800"/>
                  </a:lnTo>
                  <a:cubicBezTo>
                    <a:pt x="704850" y="1444625"/>
                    <a:pt x="725123" y="1445703"/>
                    <a:pt x="742950" y="1438275"/>
                  </a:cubicBezTo>
                  <a:cubicBezTo>
                    <a:pt x="764084" y="1429469"/>
                    <a:pt x="781050" y="1412875"/>
                    <a:pt x="800100" y="1400175"/>
                  </a:cubicBezTo>
                  <a:lnTo>
                    <a:pt x="828675" y="1381125"/>
                  </a:lnTo>
                  <a:cubicBezTo>
                    <a:pt x="838200" y="1374775"/>
                    <a:pt x="846390" y="1365695"/>
                    <a:pt x="857250" y="1362075"/>
                  </a:cubicBezTo>
                  <a:lnTo>
                    <a:pt x="885825" y="1352550"/>
                  </a:lnTo>
                  <a:cubicBezTo>
                    <a:pt x="892175" y="1343025"/>
                    <a:pt x="896780" y="1332070"/>
                    <a:pt x="904875" y="1323975"/>
                  </a:cubicBezTo>
                  <a:cubicBezTo>
                    <a:pt x="937895" y="1290955"/>
                    <a:pt x="932180" y="1322070"/>
                    <a:pt x="952500" y="1276350"/>
                  </a:cubicBezTo>
                  <a:cubicBezTo>
                    <a:pt x="960655" y="1258000"/>
                    <a:pt x="968249" y="1239007"/>
                    <a:pt x="971550" y="1219200"/>
                  </a:cubicBezTo>
                  <a:cubicBezTo>
                    <a:pt x="976311" y="1190634"/>
                    <a:pt x="983354" y="1130057"/>
                    <a:pt x="1000125" y="1104900"/>
                  </a:cubicBezTo>
                  <a:cubicBezTo>
                    <a:pt x="1006475" y="1095375"/>
                    <a:pt x="1011080" y="1084420"/>
                    <a:pt x="1019175" y="1076325"/>
                  </a:cubicBezTo>
                  <a:cubicBezTo>
                    <a:pt x="1027270" y="1068230"/>
                    <a:pt x="1038956" y="1064604"/>
                    <a:pt x="1047750" y="1057275"/>
                  </a:cubicBezTo>
                  <a:cubicBezTo>
                    <a:pt x="1058098" y="1048651"/>
                    <a:pt x="1064629" y="1035383"/>
                    <a:pt x="1076325" y="1028700"/>
                  </a:cubicBezTo>
                  <a:cubicBezTo>
                    <a:pt x="1087691" y="1022205"/>
                    <a:pt x="1101646" y="1022015"/>
                    <a:pt x="1114425" y="1019175"/>
                  </a:cubicBezTo>
                  <a:cubicBezTo>
                    <a:pt x="1130229" y="1015663"/>
                    <a:pt x="1146344" y="1013577"/>
                    <a:pt x="1162050" y="1009650"/>
                  </a:cubicBezTo>
                  <a:cubicBezTo>
                    <a:pt x="1171790" y="1007215"/>
                    <a:pt x="1180885" y="1002560"/>
                    <a:pt x="1190625" y="1000125"/>
                  </a:cubicBezTo>
                  <a:cubicBezTo>
                    <a:pt x="1205979" y="996287"/>
                    <a:pt x="1249011" y="990972"/>
                    <a:pt x="1266825" y="981075"/>
                  </a:cubicBezTo>
                  <a:lnTo>
                    <a:pt x="1352550" y="923925"/>
                  </a:lnTo>
                  <a:lnTo>
                    <a:pt x="1381125" y="904875"/>
                  </a:lnTo>
                  <a:cubicBezTo>
                    <a:pt x="1387475" y="895350"/>
                    <a:pt x="1392080" y="884395"/>
                    <a:pt x="1400175" y="876300"/>
                  </a:cubicBezTo>
                  <a:cubicBezTo>
                    <a:pt x="1408270" y="868205"/>
                    <a:pt x="1421212" y="865865"/>
                    <a:pt x="1428750" y="857250"/>
                  </a:cubicBezTo>
                  <a:cubicBezTo>
                    <a:pt x="1498826" y="777163"/>
                    <a:pt x="1448030" y="828215"/>
                    <a:pt x="1476375" y="771525"/>
                  </a:cubicBezTo>
                  <a:cubicBezTo>
                    <a:pt x="1513304" y="697667"/>
                    <a:pt x="1481009" y="786199"/>
                    <a:pt x="1504950" y="714375"/>
                  </a:cubicBezTo>
                  <a:cubicBezTo>
                    <a:pt x="1516963" y="546189"/>
                    <a:pt x="1514475" y="625588"/>
                    <a:pt x="1533525" y="504825"/>
                  </a:cubicBezTo>
                  <a:close/>
                </a:path>
              </a:pathLst>
            </a:custGeom>
            <a:gradFill>
              <a:gsLst>
                <a:gs pos="0">
                  <a:srgbClr val="FFF200"/>
                </a:gs>
                <a:gs pos="29000">
                  <a:srgbClr val="92D050"/>
                </a:gs>
                <a:gs pos="82000">
                  <a:srgbClr val="FF7A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ostoručno 4"/>
            <p:cNvSpPr/>
            <p:nvPr/>
          </p:nvSpPr>
          <p:spPr>
            <a:xfrm>
              <a:off x="4609661" y="1293047"/>
              <a:ext cx="1229164" cy="611953"/>
            </a:xfrm>
            <a:custGeom>
              <a:avLst/>
              <a:gdLst>
                <a:gd name="connsiteX0" fmla="*/ 439 w 1229164"/>
                <a:gd name="connsiteY0" fmla="*/ 69028 h 611953"/>
                <a:gd name="connsiteX1" fmla="*/ 19489 w 1229164"/>
                <a:gd name="connsiteY1" fmla="*/ 202378 h 611953"/>
                <a:gd name="connsiteX2" fmla="*/ 38539 w 1229164"/>
                <a:gd name="connsiteY2" fmla="*/ 259528 h 611953"/>
                <a:gd name="connsiteX3" fmla="*/ 67114 w 1229164"/>
                <a:gd name="connsiteY3" fmla="*/ 278578 h 611953"/>
                <a:gd name="connsiteX4" fmla="*/ 124264 w 1229164"/>
                <a:gd name="connsiteY4" fmla="*/ 297628 h 611953"/>
                <a:gd name="connsiteX5" fmla="*/ 152839 w 1229164"/>
                <a:gd name="connsiteY5" fmla="*/ 326203 h 611953"/>
                <a:gd name="connsiteX6" fmla="*/ 181414 w 1229164"/>
                <a:gd name="connsiteY6" fmla="*/ 335728 h 611953"/>
                <a:gd name="connsiteX7" fmla="*/ 267139 w 1229164"/>
                <a:gd name="connsiteY7" fmla="*/ 354778 h 611953"/>
                <a:gd name="connsiteX8" fmla="*/ 324289 w 1229164"/>
                <a:gd name="connsiteY8" fmla="*/ 392878 h 611953"/>
                <a:gd name="connsiteX9" fmla="*/ 362389 w 1229164"/>
                <a:gd name="connsiteY9" fmla="*/ 411928 h 611953"/>
                <a:gd name="connsiteX10" fmla="*/ 390964 w 1229164"/>
                <a:gd name="connsiteY10" fmla="*/ 421453 h 611953"/>
                <a:gd name="connsiteX11" fmla="*/ 419539 w 1229164"/>
                <a:gd name="connsiteY11" fmla="*/ 440503 h 611953"/>
                <a:gd name="connsiteX12" fmla="*/ 438589 w 1229164"/>
                <a:gd name="connsiteY12" fmla="*/ 469078 h 611953"/>
                <a:gd name="connsiteX13" fmla="*/ 486214 w 1229164"/>
                <a:gd name="connsiteY13" fmla="*/ 478603 h 611953"/>
                <a:gd name="connsiteX14" fmla="*/ 552889 w 1229164"/>
                <a:gd name="connsiteY14" fmla="*/ 497653 h 611953"/>
                <a:gd name="connsiteX15" fmla="*/ 695764 w 1229164"/>
                <a:gd name="connsiteY15" fmla="*/ 507178 h 611953"/>
                <a:gd name="connsiteX16" fmla="*/ 752914 w 1229164"/>
                <a:gd name="connsiteY16" fmla="*/ 545278 h 611953"/>
                <a:gd name="connsiteX17" fmla="*/ 810064 w 1229164"/>
                <a:gd name="connsiteY17" fmla="*/ 592903 h 611953"/>
                <a:gd name="connsiteX18" fmla="*/ 867214 w 1229164"/>
                <a:gd name="connsiteY18" fmla="*/ 611953 h 611953"/>
                <a:gd name="connsiteX19" fmla="*/ 943414 w 1229164"/>
                <a:gd name="connsiteY19" fmla="*/ 602428 h 611953"/>
                <a:gd name="connsiteX20" fmla="*/ 991039 w 1229164"/>
                <a:gd name="connsiteY20" fmla="*/ 545278 h 611953"/>
                <a:gd name="connsiteX21" fmla="*/ 1048189 w 1229164"/>
                <a:gd name="connsiteY21" fmla="*/ 507178 h 611953"/>
                <a:gd name="connsiteX22" fmla="*/ 1105339 w 1229164"/>
                <a:gd name="connsiteY22" fmla="*/ 478603 h 611953"/>
                <a:gd name="connsiteX23" fmla="*/ 1191064 w 1229164"/>
                <a:gd name="connsiteY23" fmla="*/ 478603 h 611953"/>
                <a:gd name="connsiteX24" fmla="*/ 1229164 w 1229164"/>
                <a:gd name="connsiteY24" fmla="*/ 421453 h 611953"/>
                <a:gd name="connsiteX25" fmla="*/ 1219639 w 1229164"/>
                <a:gd name="connsiteY25" fmla="*/ 192853 h 611953"/>
                <a:gd name="connsiteX26" fmla="*/ 1210114 w 1229164"/>
                <a:gd name="connsiteY26" fmla="*/ 164278 h 611953"/>
                <a:gd name="connsiteX27" fmla="*/ 1181539 w 1229164"/>
                <a:gd name="connsiteY27" fmla="*/ 154753 h 611953"/>
                <a:gd name="connsiteX28" fmla="*/ 1172014 w 1229164"/>
                <a:gd name="connsiteY28" fmla="*/ 126178 h 611953"/>
                <a:gd name="connsiteX29" fmla="*/ 1143439 w 1229164"/>
                <a:gd name="connsiteY29" fmla="*/ 116653 h 611953"/>
                <a:gd name="connsiteX30" fmla="*/ 1067239 w 1229164"/>
                <a:gd name="connsiteY30" fmla="*/ 107128 h 611953"/>
                <a:gd name="connsiteX31" fmla="*/ 905314 w 1229164"/>
                <a:gd name="connsiteY31" fmla="*/ 59503 h 611953"/>
                <a:gd name="connsiteX32" fmla="*/ 876739 w 1229164"/>
                <a:gd name="connsiteY32" fmla="*/ 49978 h 611953"/>
                <a:gd name="connsiteX33" fmla="*/ 848164 w 1229164"/>
                <a:gd name="connsiteY33" fmla="*/ 40453 h 611953"/>
                <a:gd name="connsiteX34" fmla="*/ 733864 w 1229164"/>
                <a:gd name="connsiteY34" fmla="*/ 21403 h 611953"/>
                <a:gd name="connsiteX35" fmla="*/ 467164 w 1229164"/>
                <a:gd name="connsiteY35" fmla="*/ 2353 h 611953"/>
                <a:gd name="connsiteX36" fmla="*/ 76639 w 1229164"/>
                <a:gd name="connsiteY36" fmla="*/ 30928 h 611953"/>
                <a:gd name="connsiteX37" fmla="*/ 48064 w 1229164"/>
                <a:gd name="connsiteY37" fmla="*/ 40453 h 611953"/>
                <a:gd name="connsiteX38" fmla="*/ 19489 w 1229164"/>
                <a:gd name="connsiteY38" fmla="*/ 59503 h 611953"/>
                <a:gd name="connsiteX39" fmla="*/ 439 w 1229164"/>
                <a:gd name="connsiteY39" fmla="*/ 88078 h 611953"/>
                <a:gd name="connsiteX40" fmla="*/ 9964 w 1229164"/>
                <a:gd name="connsiteY40" fmla="*/ 211903 h 611953"/>
                <a:gd name="connsiteX41" fmla="*/ 9964 w 1229164"/>
                <a:gd name="connsiteY41" fmla="*/ 240478 h 61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229164" h="611953">
                  <a:moveTo>
                    <a:pt x="439" y="69028"/>
                  </a:moveTo>
                  <a:cubicBezTo>
                    <a:pt x="7059" y="135224"/>
                    <a:pt x="3951" y="150586"/>
                    <a:pt x="19489" y="202378"/>
                  </a:cubicBezTo>
                  <a:cubicBezTo>
                    <a:pt x="25259" y="221612"/>
                    <a:pt x="21831" y="248389"/>
                    <a:pt x="38539" y="259528"/>
                  </a:cubicBezTo>
                  <a:cubicBezTo>
                    <a:pt x="48064" y="265878"/>
                    <a:pt x="56653" y="273929"/>
                    <a:pt x="67114" y="278578"/>
                  </a:cubicBezTo>
                  <a:cubicBezTo>
                    <a:pt x="85464" y="286733"/>
                    <a:pt x="124264" y="297628"/>
                    <a:pt x="124264" y="297628"/>
                  </a:cubicBezTo>
                  <a:cubicBezTo>
                    <a:pt x="133789" y="307153"/>
                    <a:pt x="141631" y="318731"/>
                    <a:pt x="152839" y="326203"/>
                  </a:cubicBezTo>
                  <a:cubicBezTo>
                    <a:pt x="161193" y="331772"/>
                    <a:pt x="171613" y="333550"/>
                    <a:pt x="181414" y="335728"/>
                  </a:cubicBezTo>
                  <a:cubicBezTo>
                    <a:pt x="199505" y="339748"/>
                    <a:pt x="245697" y="342866"/>
                    <a:pt x="267139" y="354778"/>
                  </a:cubicBezTo>
                  <a:cubicBezTo>
                    <a:pt x="287153" y="365897"/>
                    <a:pt x="303811" y="382639"/>
                    <a:pt x="324289" y="392878"/>
                  </a:cubicBezTo>
                  <a:cubicBezTo>
                    <a:pt x="336989" y="399228"/>
                    <a:pt x="349338" y="406335"/>
                    <a:pt x="362389" y="411928"/>
                  </a:cubicBezTo>
                  <a:cubicBezTo>
                    <a:pt x="371617" y="415883"/>
                    <a:pt x="381984" y="416963"/>
                    <a:pt x="390964" y="421453"/>
                  </a:cubicBezTo>
                  <a:cubicBezTo>
                    <a:pt x="401203" y="426573"/>
                    <a:pt x="410014" y="434153"/>
                    <a:pt x="419539" y="440503"/>
                  </a:cubicBezTo>
                  <a:cubicBezTo>
                    <a:pt x="425889" y="450028"/>
                    <a:pt x="428650" y="463398"/>
                    <a:pt x="438589" y="469078"/>
                  </a:cubicBezTo>
                  <a:cubicBezTo>
                    <a:pt x="452645" y="477110"/>
                    <a:pt x="470508" y="474676"/>
                    <a:pt x="486214" y="478603"/>
                  </a:cubicBezTo>
                  <a:cubicBezTo>
                    <a:pt x="514119" y="485579"/>
                    <a:pt x="522115" y="494414"/>
                    <a:pt x="552889" y="497653"/>
                  </a:cubicBezTo>
                  <a:cubicBezTo>
                    <a:pt x="600357" y="502650"/>
                    <a:pt x="648139" y="504003"/>
                    <a:pt x="695764" y="507178"/>
                  </a:cubicBezTo>
                  <a:cubicBezTo>
                    <a:pt x="714814" y="519878"/>
                    <a:pt x="736725" y="529089"/>
                    <a:pt x="752914" y="545278"/>
                  </a:cubicBezTo>
                  <a:cubicBezTo>
                    <a:pt x="770859" y="563223"/>
                    <a:pt x="786194" y="582294"/>
                    <a:pt x="810064" y="592903"/>
                  </a:cubicBezTo>
                  <a:cubicBezTo>
                    <a:pt x="828414" y="601058"/>
                    <a:pt x="867214" y="611953"/>
                    <a:pt x="867214" y="611953"/>
                  </a:cubicBezTo>
                  <a:cubicBezTo>
                    <a:pt x="892614" y="608778"/>
                    <a:pt x="919357" y="611176"/>
                    <a:pt x="943414" y="602428"/>
                  </a:cubicBezTo>
                  <a:cubicBezTo>
                    <a:pt x="972594" y="591817"/>
                    <a:pt x="970882" y="562915"/>
                    <a:pt x="991039" y="545278"/>
                  </a:cubicBezTo>
                  <a:cubicBezTo>
                    <a:pt x="1008269" y="530201"/>
                    <a:pt x="1029139" y="519878"/>
                    <a:pt x="1048189" y="507178"/>
                  </a:cubicBezTo>
                  <a:cubicBezTo>
                    <a:pt x="1085118" y="482559"/>
                    <a:pt x="1065904" y="491748"/>
                    <a:pt x="1105339" y="478603"/>
                  </a:cubicBezTo>
                  <a:cubicBezTo>
                    <a:pt x="1120845" y="481187"/>
                    <a:pt x="1170965" y="498702"/>
                    <a:pt x="1191064" y="478603"/>
                  </a:cubicBezTo>
                  <a:cubicBezTo>
                    <a:pt x="1207253" y="462414"/>
                    <a:pt x="1229164" y="421453"/>
                    <a:pt x="1229164" y="421453"/>
                  </a:cubicBezTo>
                  <a:cubicBezTo>
                    <a:pt x="1225989" y="345253"/>
                    <a:pt x="1225273" y="268911"/>
                    <a:pt x="1219639" y="192853"/>
                  </a:cubicBezTo>
                  <a:cubicBezTo>
                    <a:pt x="1218897" y="182840"/>
                    <a:pt x="1217214" y="171378"/>
                    <a:pt x="1210114" y="164278"/>
                  </a:cubicBezTo>
                  <a:cubicBezTo>
                    <a:pt x="1203014" y="157178"/>
                    <a:pt x="1191064" y="157928"/>
                    <a:pt x="1181539" y="154753"/>
                  </a:cubicBezTo>
                  <a:cubicBezTo>
                    <a:pt x="1178364" y="145228"/>
                    <a:pt x="1179114" y="133278"/>
                    <a:pt x="1172014" y="126178"/>
                  </a:cubicBezTo>
                  <a:cubicBezTo>
                    <a:pt x="1164914" y="119078"/>
                    <a:pt x="1153317" y="118449"/>
                    <a:pt x="1143439" y="116653"/>
                  </a:cubicBezTo>
                  <a:cubicBezTo>
                    <a:pt x="1118254" y="112074"/>
                    <a:pt x="1092398" y="111845"/>
                    <a:pt x="1067239" y="107128"/>
                  </a:cubicBezTo>
                  <a:cubicBezTo>
                    <a:pt x="1010792" y="96544"/>
                    <a:pt x="959457" y="77551"/>
                    <a:pt x="905314" y="59503"/>
                  </a:cubicBezTo>
                  <a:lnTo>
                    <a:pt x="876739" y="49978"/>
                  </a:lnTo>
                  <a:cubicBezTo>
                    <a:pt x="867214" y="46803"/>
                    <a:pt x="858068" y="42104"/>
                    <a:pt x="848164" y="40453"/>
                  </a:cubicBezTo>
                  <a:cubicBezTo>
                    <a:pt x="810064" y="34103"/>
                    <a:pt x="772391" y="24155"/>
                    <a:pt x="733864" y="21403"/>
                  </a:cubicBezTo>
                  <a:lnTo>
                    <a:pt x="467164" y="2353"/>
                  </a:lnTo>
                  <a:cubicBezTo>
                    <a:pt x="113717" y="12451"/>
                    <a:pt x="239254" y="-23277"/>
                    <a:pt x="76639" y="30928"/>
                  </a:cubicBezTo>
                  <a:cubicBezTo>
                    <a:pt x="67114" y="34103"/>
                    <a:pt x="56418" y="34884"/>
                    <a:pt x="48064" y="40453"/>
                  </a:cubicBezTo>
                  <a:lnTo>
                    <a:pt x="19489" y="59503"/>
                  </a:lnTo>
                  <a:cubicBezTo>
                    <a:pt x="13139" y="69028"/>
                    <a:pt x="1153" y="76653"/>
                    <a:pt x="439" y="88078"/>
                  </a:cubicBezTo>
                  <a:cubicBezTo>
                    <a:pt x="-2143" y="129394"/>
                    <a:pt x="7382" y="170587"/>
                    <a:pt x="9964" y="211903"/>
                  </a:cubicBezTo>
                  <a:cubicBezTo>
                    <a:pt x="10558" y="221409"/>
                    <a:pt x="9964" y="230953"/>
                    <a:pt x="9964" y="24047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ostoručno 5"/>
            <p:cNvSpPr/>
            <p:nvPr/>
          </p:nvSpPr>
          <p:spPr>
            <a:xfrm>
              <a:off x="3352361" y="2037814"/>
              <a:ext cx="1257300" cy="1409700"/>
            </a:xfrm>
            <a:custGeom>
              <a:avLst/>
              <a:gdLst>
                <a:gd name="connsiteX0" fmla="*/ 361950 w 1257300"/>
                <a:gd name="connsiteY0" fmla="*/ 0 h 1409700"/>
                <a:gd name="connsiteX1" fmla="*/ 438150 w 1257300"/>
                <a:gd name="connsiteY1" fmla="*/ 38100 h 1409700"/>
                <a:gd name="connsiteX2" fmla="*/ 485775 w 1257300"/>
                <a:gd name="connsiteY2" fmla="*/ 95250 h 1409700"/>
                <a:gd name="connsiteX3" fmla="*/ 542925 w 1257300"/>
                <a:gd name="connsiteY3" fmla="*/ 133350 h 1409700"/>
                <a:gd name="connsiteX4" fmla="*/ 609600 w 1257300"/>
                <a:gd name="connsiteY4" fmla="*/ 123825 h 1409700"/>
                <a:gd name="connsiteX5" fmla="*/ 628650 w 1257300"/>
                <a:gd name="connsiteY5" fmla="*/ 95250 h 1409700"/>
                <a:gd name="connsiteX6" fmla="*/ 657225 w 1257300"/>
                <a:gd name="connsiteY6" fmla="*/ 76200 h 1409700"/>
                <a:gd name="connsiteX7" fmla="*/ 714375 w 1257300"/>
                <a:gd name="connsiteY7" fmla="*/ 57150 h 1409700"/>
                <a:gd name="connsiteX8" fmla="*/ 771525 w 1257300"/>
                <a:gd name="connsiteY8" fmla="*/ 76200 h 1409700"/>
                <a:gd name="connsiteX9" fmla="*/ 828675 w 1257300"/>
                <a:gd name="connsiteY9" fmla="*/ 114300 h 1409700"/>
                <a:gd name="connsiteX10" fmla="*/ 838200 w 1257300"/>
                <a:gd name="connsiteY10" fmla="*/ 142875 h 1409700"/>
                <a:gd name="connsiteX11" fmla="*/ 866775 w 1257300"/>
                <a:gd name="connsiteY11" fmla="*/ 152400 h 1409700"/>
                <a:gd name="connsiteX12" fmla="*/ 895350 w 1257300"/>
                <a:gd name="connsiteY12" fmla="*/ 171450 h 1409700"/>
                <a:gd name="connsiteX13" fmla="*/ 923925 w 1257300"/>
                <a:gd name="connsiteY13" fmla="*/ 200025 h 1409700"/>
                <a:gd name="connsiteX14" fmla="*/ 990600 w 1257300"/>
                <a:gd name="connsiteY14" fmla="*/ 219075 h 1409700"/>
                <a:gd name="connsiteX15" fmla="*/ 1085850 w 1257300"/>
                <a:gd name="connsiteY15" fmla="*/ 209550 h 1409700"/>
                <a:gd name="connsiteX16" fmla="*/ 1133475 w 1257300"/>
                <a:gd name="connsiteY16" fmla="*/ 219075 h 1409700"/>
                <a:gd name="connsiteX17" fmla="*/ 1219200 w 1257300"/>
                <a:gd name="connsiteY17" fmla="*/ 257175 h 1409700"/>
                <a:gd name="connsiteX18" fmla="*/ 1257300 w 1257300"/>
                <a:gd name="connsiteY18" fmla="*/ 342900 h 1409700"/>
                <a:gd name="connsiteX19" fmla="*/ 1247775 w 1257300"/>
                <a:gd name="connsiteY19" fmla="*/ 428625 h 1409700"/>
                <a:gd name="connsiteX20" fmla="*/ 1238250 w 1257300"/>
                <a:gd name="connsiteY20" fmla="*/ 457200 h 1409700"/>
                <a:gd name="connsiteX21" fmla="*/ 1181100 w 1257300"/>
                <a:gd name="connsiteY21" fmla="*/ 495300 h 1409700"/>
                <a:gd name="connsiteX22" fmla="*/ 1152525 w 1257300"/>
                <a:gd name="connsiteY22" fmla="*/ 514350 h 1409700"/>
                <a:gd name="connsiteX23" fmla="*/ 1038225 w 1257300"/>
                <a:gd name="connsiteY23" fmla="*/ 533400 h 1409700"/>
                <a:gd name="connsiteX24" fmla="*/ 981075 w 1257300"/>
                <a:gd name="connsiteY24" fmla="*/ 561975 h 1409700"/>
                <a:gd name="connsiteX25" fmla="*/ 971550 w 1257300"/>
                <a:gd name="connsiteY25" fmla="*/ 590550 h 1409700"/>
                <a:gd name="connsiteX26" fmla="*/ 962025 w 1257300"/>
                <a:gd name="connsiteY26" fmla="*/ 733425 h 1409700"/>
                <a:gd name="connsiteX27" fmla="*/ 914400 w 1257300"/>
                <a:gd name="connsiteY27" fmla="*/ 771525 h 1409700"/>
                <a:gd name="connsiteX28" fmla="*/ 876300 w 1257300"/>
                <a:gd name="connsiteY28" fmla="*/ 790575 h 1409700"/>
                <a:gd name="connsiteX29" fmla="*/ 847725 w 1257300"/>
                <a:gd name="connsiteY29" fmla="*/ 809625 h 1409700"/>
                <a:gd name="connsiteX30" fmla="*/ 790575 w 1257300"/>
                <a:gd name="connsiteY30" fmla="*/ 828675 h 1409700"/>
                <a:gd name="connsiteX31" fmla="*/ 733425 w 1257300"/>
                <a:gd name="connsiteY31" fmla="*/ 857250 h 1409700"/>
                <a:gd name="connsiteX32" fmla="*/ 685800 w 1257300"/>
                <a:gd name="connsiteY32" fmla="*/ 866775 h 1409700"/>
                <a:gd name="connsiteX33" fmla="*/ 628650 w 1257300"/>
                <a:gd name="connsiteY33" fmla="*/ 885825 h 1409700"/>
                <a:gd name="connsiteX34" fmla="*/ 590550 w 1257300"/>
                <a:gd name="connsiteY34" fmla="*/ 942975 h 1409700"/>
                <a:gd name="connsiteX35" fmla="*/ 571500 w 1257300"/>
                <a:gd name="connsiteY35" fmla="*/ 971550 h 1409700"/>
                <a:gd name="connsiteX36" fmla="*/ 552450 w 1257300"/>
                <a:gd name="connsiteY36" fmla="*/ 1028700 h 1409700"/>
                <a:gd name="connsiteX37" fmla="*/ 542925 w 1257300"/>
                <a:gd name="connsiteY37" fmla="*/ 1295400 h 1409700"/>
                <a:gd name="connsiteX38" fmla="*/ 523875 w 1257300"/>
                <a:gd name="connsiteY38" fmla="*/ 1323975 h 1409700"/>
                <a:gd name="connsiteX39" fmla="*/ 438150 w 1257300"/>
                <a:gd name="connsiteY39" fmla="*/ 1390650 h 1409700"/>
                <a:gd name="connsiteX40" fmla="*/ 409575 w 1257300"/>
                <a:gd name="connsiteY40" fmla="*/ 1409700 h 1409700"/>
                <a:gd name="connsiteX41" fmla="*/ 381000 w 1257300"/>
                <a:gd name="connsiteY41" fmla="*/ 1400175 h 1409700"/>
                <a:gd name="connsiteX42" fmla="*/ 361950 w 1257300"/>
                <a:gd name="connsiteY42" fmla="*/ 1371600 h 1409700"/>
                <a:gd name="connsiteX43" fmla="*/ 352425 w 1257300"/>
                <a:gd name="connsiteY43" fmla="*/ 1085850 h 1409700"/>
                <a:gd name="connsiteX44" fmla="*/ 333375 w 1257300"/>
                <a:gd name="connsiteY44" fmla="*/ 1057275 h 1409700"/>
                <a:gd name="connsiteX45" fmla="*/ 295275 w 1257300"/>
                <a:gd name="connsiteY45" fmla="*/ 1019175 h 1409700"/>
                <a:gd name="connsiteX46" fmla="*/ 257175 w 1257300"/>
                <a:gd name="connsiteY46" fmla="*/ 962025 h 1409700"/>
                <a:gd name="connsiteX47" fmla="*/ 238125 w 1257300"/>
                <a:gd name="connsiteY47" fmla="*/ 933450 h 1409700"/>
                <a:gd name="connsiteX48" fmla="*/ 209550 w 1257300"/>
                <a:gd name="connsiteY48" fmla="*/ 876300 h 1409700"/>
                <a:gd name="connsiteX49" fmla="*/ 180975 w 1257300"/>
                <a:gd name="connsiteY49" fmla="*/ 819150 h 1409700"/>
                <a:gd name="connsiteX50" fmla="*/ 152400 w 1257300"/>
                <a:gd name="connsiteY50" fmla="*/ 800100 h 1409700"/>
                <a:gd name="connsiteX51" fmla="*/ 133350 w 1257300"/>
                <a:gd name="connsiteY51" fmla="*/ 771525 h 1409700"/>
                <a:gd name="connsiteX52" fmla="*/ 104775 w 1257300"/>
                <a:gd name="connsiteY52" fmla="*/ 752475 h 1409700"/>
                <a:gd name="connsiteX53" fmla="*/ 95250 w 1257300"/>
                <a:gd name="connsiteY53" fmla="*/ 723900 h 1409700"/>
                <a:gd name="connsiteX54" fmla="*/ 66675 w 1257300"/>
                <a:gd name="connsiteY54" fmla="*/ 695325 h 1409700"/>
                <a:gd name="connsiteX55" fmla="*/ 57150 w 1257300"/>
                <a:gd name="connsiteY55" fmla="*/ 666750 h 1409700"/>
                <a:gd name="connsiteX56" fmla="*/ 28575 w 1257300"/>
                <a:gd name="connsiteY56" fmla="*/ 647700 h 1409700"/>
                <a:gd name="connsiteX57" fmla="*/ 19050 w 1257300"/>
                <a:gd name="connsiteY57" fmla="*/ 600075 h 1409700"/>
                <a:gd name="connsiteX58" fmla="*/ 9525 w 1257300"/>
                <a:gd name="connsiteY58" fmla="*/ 571500 h 1409700"/>
                <a:gd name="connsiteX59" fmla="*/ 0 w 1257300"/>
                <a:gd name="connsiteY59" fmla="*/ 523875 h 1409700"/>
                <a:gd name="connsiteX60" fmla="*/ 19050 w 1257300"/>
                <a:gd name="connsiteY60" fmla="*/ 361950 h 1409700"/>
                <a:gd name="connsiteX61" fmla="*/ 38100 w 1257300"/>
                <a:gd name="connsiteY61" fmla="*/ 276225 h 1409700"/>
                <a:gd name="connsiteX62" fmla="*/ 57150 w 1257300"/>
                <a:gd name="connsiteY62" fmla="*/ 247650 h 1409700"/>
                <a:gd name="connsiteX63" fmla="*/ 66675 w 1257300"/>
                <a:gd name="connsiteY63" fmla="*/ 219075 h 1409700"/>
                <a:gd name="connsiteX64" fmla="*/ 104775 w 1257300"/>
                <a:gd name="connsiteY64" fmla="*/ 161925 h 1409700"/>
                <a:gd name="connsiteX65" fmla="*/ 133350 w 1257300"/>
                <a:gd name="connsiteY65" fmla="*/ 104775 h 1409700"/>
                <a:gd name="connsiteX66" fmla="*/ 161925 w 1257300"/>
                <a:gd name="connsiteY66" fmla="*/ 85725 h 1409700"/>
                <a:gd name="connsiteX67" fmla="*/ 180975 w 1257300"/>
                <a:gd name="connsiteY67" fmla="*/ 57150 h 1409700"/>
                <a:gd name="connsiteX68" fmla="*/ 285750 w 1257300"/>
                <a:gd name="connsiteY68" fmla="*/ 19050 h 1409700"/>
                <a:gd name="connsiteX69" fmla="*/ 323850 w 1257300"/>
                <a:gd name="connsiteY69" fmla="*/ 9525 h 1409700"/>
                <a:gd name="connsiteX70" fmla="*/ 352425 w 1257300"/>
                <a:gd name="connsiteY70" fmla="*/ 19050 h 1409700"/>
                <a:gd name="connsiteX71" fmla="*/ 390525 w 1257300"/>
                <a:gd name="connsiteY71" fmla="*/ 28575 h 1409700"/>
                <a:gd name="connsiteX72" fmla="*/ 419100 w 1257300"/>
                <a:gd name="connsiteY72" fmla="*/ 57150 h 1409700"/>
                <a:gd name="connsiteX73" fmla="*/ 466725 w 1257300"/>
                <a:gd name="connsiteY73" fmla="*/ 66675 h 140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257300" h="1409700">
                  <a:moveTo>
                    <a:pt x="361950" y="0"/>
                  </a:moveTo>
                  <a:cubicBezTo>
                    <a:pt x="384689" y="9096"/>
                    <a:pt x="419127" y="19077"/>
                    <a:pt x="438150" y="38100"/>
                  </a:cubicBezTo>
                  <a:cubicBezTo>
                    <a:pt x="493183" y="93133"/>
                    <a:pt x="415556" y="40635"/>
                    <a:pt x="485775" y="95250"/>
                  </a:cubicBezTo>
                  <a:cubicBezTo>
                    <a:pt x="503847" y="109306"/>
                    <a:pt x="542925" y="133350"/>
                    <a:pt x="542925" y="133350"/>
                  </a:cubicBezTo>
                  <a:cubicBezTo>
                    <a:pt x="565150" y="130175"/>
                    <a:pt x="589084" y="132943"/>
                    <a:pt x="609600" y="123825"/>
                  </a:cubicBezTo>
                  <a:cubicBezTo>
                    <a:pt x="620061" y="119176"/>
                    <a:pt x="620555" y="103345"/>
                    <a:pt x="628650" y="95250"/>
                  </a:cubicBezTo>
                  <a:cubicBezTo>
                    <a:pt x="636745" y="87155"/>
                    <a:pt x="646764" y="80849"/>
                    <a:pt x="657225" y="76200"/>
                  </a:cubicBezTo>
                  <a:cubicBezTo>
                    <a:pt x="675575" y="68045"/>
                    <a:pt x="714375" y="57150"/>
                    <a:pt x="714375" y="57150"/>
                  </a:cubicBezTo>
                  <a:cubicBezTo>
                    <a:pt x="733425" y="63500"/>
                    <a:pt x="754817" y="65061"/>
                    <a:pt x="771525" y="76200"/>
                  </a:cubicBezTo>
                  <a:lnTo>
                    <a:pt x="828675" y="114300"/>
                  </a:lnTo>
                  <a:cubicBezTo>
                    <a:pt x="831850" y="123825"/>
                    <a:pt x="831100" y="135775"/>
                    <a:pt x="838200" y="142875"/>
                  </a:cubicBezTo>
                  <a:cubicBezTo>
                    <a:pt x="845300" y="149975"/>
                    <a:pt x="857795" y="147910"/>
                    <a:pt x="866775" y="152400"/>
                  </a:cubicBezTo>
                  <a:cubicBezTo>
                    <a:pt x="877014" y="157520"/>
                    <a:pt x="886556" y="164121"/>
                    <a:pt x="895350" y="171450"/>
                  </a:cubicBezTo>
                  <a:cubicBezTo>
                    <a:pt x="905698" y="180074"/>
                    <a:pt x="912717" y="192553"/>
                    <a:pt x="923925" y="200025"/>
                  </a:cubicBezTo>
                  <a:cubicBezTo>
                    <a:pt x="932124" y="205491"/>
                    <a:pt x="985519" y="217805"/>
                    <a:pt x="990600" y="219075"/>
                  </a:cubicBezTo>
                  <a:cubicBezTo>
                    <a:pt x="1022350" y="215900"/>
                    <a:pt x="1053942" y="209550"/>
                    <a:pt x="1085850" y="209550"/>
                  </a:cubicBezTo>
                  <a:cubicBezTo>
                    <a:pt x="1102039" y="209550"/>
                    <a:pt x="1117856" y="214815"/>
                    <a:pt x="1133475" y="219075"/>
                  </a:cubicBezTo>
                  <a:cubicBezTo>
                    <a:pt x="1191022" y="234770"/>
                    <a:pt x="1179882" y="230963"/>
                    <a:pt x="1219200" y="257175"/>
                  </a:cubicBezTo>
                  <a:cubicBezTo>
                    <a:pt x="1241870" y="325185"/>
                    <a:pt x="1227111" y="297617"/>
                    <a:pt x="1257300" y="342900"/>
                  </a:cubicBezTo>
                  <a:cubicBezTo>
                    <a:pt x="1254125" y="371475"/>
                    <a:pt x="1252502" y="400265"/>
                    <a:pt x="1247775" y="428625"/>
                  </a:cubicBezTo>
                  <a:cubicBezTo>
                    <a:pt x="1246124" y="438529"/>
                    <a:pt x="1245350" y="450100"/>
                    <a:pt x="1238250" y="457200"/>
                  </a:cubicBezTo>
                  <a:cubicBezTo>
                    <a:pt x="1222061" y="473389"/>
                    <a:pt x="1200150" y="482600"/>
                    <a:pt x="1181100" y="495300"/>
                  </a:cubicBezTo>
                  <a:cubicBezTo>
                    <a:pt x="1171575" y="501650"/>
                    <a:pt x="1163385" y="510730"/>
                    <a:pt x="1152525" y="514350"/>
                  </a:cubicBezTo>
                  <a:cubicBezTo>
                    <a:pt x="1096675" y="532967"/>
                    <a:pt x="1133929" y="522766"/>
                    <a:pt x="1038225" y="533400"/>
                  </a:cubicBezTo>
                  <a:cubicBezTo>
                    <a:pt x="1019401" y="539675"/>
                    <a:pt x="994504" y="545189"/>
                    <a:pt x="981075" y="561975"/>
                  </a:cubicBezTo>
                  <a:cubicBezTo>
                    <a:pt x="974803" y="569815"/>
                    <a:pt x="974725" y="581025"/>
                    <a:pt x="971550" y="590550"/>
                  </a:cubicBezTo>
                  <a:cubicBezTo>
                    <a:pt x="968375" y="638175"/>
                    <a:pt x="969872" y="686344"/>
                    <a:pt x="962025" y="733425"/>
                  </a:cubicBezTo>
                  <a:cubicBezTo>
                    <a:pt x="956522" y="766443"/>
                    <a:pt x="937069" y="761810"/>
                    <a:pt x="914400" y="771525"/>
                  </a:cubicBezTo>
                  <a:cubicBezTo>
                    <a:pt x="901349" y="777118"/>
                    <a:pt x="888628" y="783530"/>
                    <a:pt x="876300" y="790575"/>
                  </a:cubicBezTo>
                  <a:cubicBezTo>
                    <a:pt x="866361" y="796255"/>
                    <a:pt x="858186" y="804976"/>
                    <a:pt x="847725" y="809625"/>
                  </a:cubicBezTo>
                  <a:cubicBezTo>
                    <a:pt x="829375" y="817780"/>
                    <a:pt x="807283" y="817536"/>
                    <a:pt x="790575" y="828675"/>
                  </a:cubicBezTo>
                  <a:cubicBezTo>
                    <a:pt x="762639" y="847299"/>
                    <a:pt x="764973" y="849363"/>
                    <a:pt x="733425" y="857250"/>
                  </a:cubicBezTo>
                  <a:cubicBezTo>
                    <a:pt x="717719" y="861177"/>
                    <a:pt x="701419" y="862515"/>
                    <a:pt x="685800" y="866775"/>
                  </a:cubicBezTo>
                  <a:cubicBezTo>
                    <a:pt x="666427" y="872059"/>
                    <a:pt x="628650" y="885825"/>
                    <a:pt x="628650" y="885825"/>
                  </a:cubicBezTo>
                  <a:lnTo>
                    <a:pt x="590550" y="942975"/>
                  </a:lnTo>
                  <a:cubicBezTo>
                    <a:pt x="584200" y="952500"/>
                    <a:pt x="575120" y="960690"/>
                    <a:pt x="571500" y="971550"/>
                  </a:cubicBezTo>
                  <a:lnTo>
                    <a:pt x="552450" y="1028700"/>
                  </a:lnTo>
                  <a:cubicBezTo>
                    <a:pt x="549275" y="1117600"/>
                    <a:pt x="551494" y="1206857"/>
                    <a:pt x="542925" y="1295400"/>
                  </a:cubicBezTo>
                  <a:cubicBezTo>
                    <a:pt x="541822" y="1306794"/>
                    <a:pt x="531204" y="1315181"/>
                    <a:pt x="523875" y="1323975"/>
                  </a:cubicBezTo>
                  <a:cubicBezTo>
                    <a:pt x="495897" y="1357548"/>
                    <a:pt x="477976" y="1364099"/>
                    <a:pt x="438150" y="1390650"/>
                  </a:cubicBezTo>
                  <a:lnTo>
                    <a:pt x="409575" y="1409700"/>
                  </a:lnTo>
                  <a:cubicBezTo>
                    <a:pt x="400050" y="1406525"/>
                    <a:pt x="388840" y="1406447"/>
                    <a:pt x="381000" y="1400175"/>
                  </a:cubicBezTo>
                  <a:cubicBezTo>
                    <a:pt x="372061" y="1393024"/>
                    <a:pt x="362986" y="1383001"/>
                    <a:pt x="361950" y="1371600"/>
                  </a:cubicBezTo>
                  <a:cubicBezTo>
                    <a:pt x="353322" y="1276688"/>
                    <a:pt x="361053" y="1180762"/>
                    <a:pt x="352425" y="1085850"/>
                  </a:cubicBezTo>
                  <a:cubicBezTo>
                    <a:pt x="351389" y="1074449"/>
                    <a:pt x="338495" y="1067514"/>
                    <a:pt x="333375" y="1057275"/>
                  </a:cubicBezTo>
                  <a:cubicBezTo>
                    <a:pt x="313055" y="1016635"/>
                    <a:pt x="340995" y="1034415"/>
                    <a:pt x="295275" y="1019175"/>
                  </a:cubicBezTo>
                  <a:lnTo>
                    <a:pt x="257175" y="962025"/>
                  </a:lnTo>
                  <a:cubicBezTo>
                    <a:pt x="250825" y="952500"/>
                    <a:pt x="241745" y="944310"/>
                    <a:pt x="238125" y="933450"/>
                  </a:cubicBezTo>
                  <a:cubicBezTo>
                    <a:pt x="214184" y="861626"/>
                    <a:pt x="246479" y="950158"/>
                    <a:pt x="209550" y="876300"/>
                  </a:cubicBezTo>
                  <a:cubicBezTo>
                    <a:pt x="194056" y="845312"/>
                    <a:pt x="208272" y="846447"/>
                    <a:pt x="180975" y="819150"/>
                  </a:cubicBezTo>
                  <a:cubicBezTo>
                    <a:pt x="172880" y="811055"/>
                    <a:pt x="161925" y="806450"/>
                    <a:pt x="152400" y="800100"/>
                  </a:cubicBezTo>
                  <a:cubicBezTo>
                    <a:pt x="146050" y="790575"/>
                    <a:pt x="141445" y="779620"/>
                    <a:pt x="133350" y="771525"/>
                  </a:cubicBezTo>
                  <a:cubicBezTo>
                    <a:pt x="125255" y="763430"/>
                    <a:pt x="111926" y="761414"/>
                    <a:pt x="104775" y="752475"/>
                  </a:cubicBezTo>
                  <a:cubicBezTo>
                    <a:pt x="98503" y="744635"/>
                    <a:pt x="100819" y="732254"/>
                    <a:pt x="95250" y="723900"/>
                  </a:cubicBezTo>
                  <a:cubicBezTo>
                    <a:pt x="87778" y="712692"/>
                    <a:pt x="76200" y="704850"/>
                    <a:pt x="66675" y="695325"/>
                  </a:cubicBezTo>
                  <a:cubicBezTo>
                    <a:pt x="63500" y="685800"/>
                    <a:pt x="63422" y="674590"/>
                    <a:pt x="57150" y="666750"/>
                  </a:cubicBezTo>
                  <a:cubicBezTo>
                    <a:pt x="49999" y="657811"/>
                    <a:pt x="34255" y="657639"/>
                    <a:pt x="28575" y="647700"/>
                  </a:cubicBezTo>
                  <a:cubicBezTo>
                    <a:pt x="20543" y="633644"/>
                    <a:pt x="22977" y="615781"/>
                    <a:pt x="19050" y="600075"/>
                  </a:cubicBezTo>
                  <a:cubicBezTo>
                    <a:pt x="16615" y="590335"/>
                    <a:pt x="11960" y="581240"/>
                    <a:pt x="9525" y="571500"/>
                  </a:cubicBezTo>
                  <a:cubicBezTo>
                    <a:pt x="5598" y="555794"/>
                    <a:pt x="3175" y="539750"/>
                    <a:pt x="0" y="523875"/>
                  </a:cubicBezTo>
                  <a:cubicBezTo>
                    <a:pt x="5000" y="478876"/>
                    <a:pt x="12504" y="407769"/>
                    <a:pt x="19050" y="361950"/>
                  </a:cubicBezTo>
                  <a:cubicBezTo>
                    <a:pt x="21977" y="341464"/>
                    <a:pt x="26756" y="298913"/>
                    <a:pt x="38100" y="276225"/>
                  </a:cubicBezTo>
                  <a:cubicBezTo>
                    <a:pt x="43220" y="265986"/>
                    <a:pt x="52030" y="257889"/>
                    <a:pt x="57150" y="247650"/>
                  </a:cubicBezTo>
                  <a:cubicBezTo>
                    <a:pt x="61640" y="238670"/>
                    <a:pt x="61799" y="227852"/>
                    <a:pt x="66675" y="219075"/>
                  </a:cubicBezTo>
                  <a:cubicBezTo>
                    <a:pt x="77794" y="199061"/>
                    <a:pt x="97535" y="183645"/>
                    <a:pt x="104775" y="161925"/>
                  </a:cubicBezTo>
                  <a:cubicBezTo>
                    <a:pt x="112522" y="138684"/>
                    <a:pt x="114886" y="123239"/>
                    <a:pt x="133350" y="104775"/>
                  </a:cubicBezTo>
                  <a:cubicBezTo>
                    <a:pt x="141445" y="96680"/>
                    <a:pt x="152400" y="92075"/>
                    <a:pt x="161925" y="85725"/>
                  </a:cubicBezTo>
                  <a:cubicBezTo>
                    <a:pt x="168275" y="76200"/>
                    <a:pt x="172880" y="65245"/>
                    <a:pt x="180975" y="57150"/>
                  </a:cubicBezTo>
                  <a:cubicBezTo>
                    <a:pt x="208717" y="29408"/>
                    <a:pt x="250108" y="26970"/>
                    <a:pt x="285750" y="19050"/>
                  </a:cubicBezTo>
                  <a:cubicBezTo>
                    <a:pt x="298529" y="16210"/>
                    <a:pt x="311150" y="12700"/>
                    <a:pt x="323850" y="9525"/>
                  </a:cubicBezTo>
                  <a:cubicBezTo>
                    <a:pt x="333375" y="12700"/>
                    <a:pt x="342771" y="16292"/>
                    <a:pt x="352425" y="19050"/>
                  </a:cubicBezTo>
                  <a:cubicBezTo>
                    <a:pt x="365012" y="22646"/>
                    <a:pt x="379159" y="22080"/>
                    <a:pt x="390525" y="28575"/>
                  </a:cubicBezTo>
                  <a:cubicBezTo>
                    <a:pt x="402221" y="35258"/>
                    <a:pt x="407892" y="49678"/>
                    <a:pt x="419100" y="57150"/>
                  </a:cubicBezTo>
                  <a:cubicBezTo>
                    <a:pt x="436400" y="68683"/>
                    <a:pt x="448576" y="66675"/>
                    <a:pt x="466725" y="66675"/>
                  </a:cubicBezTo>
                </a:path>
              </a:pathLst>
            </a:custGeom>
            <a:gradFill>
              <a:gsLst>
                <a:gs pos="0">
                  <a:srgbClr val="FFF200"/>
                </a:gs>
                <a:gs pos="29000">
                  <a:srgbClr val="92D050"/>
                </a:gs>
                <a:gs pos="82000">
                  <a:srgbClr val="FF7A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Prostoručno 6"/>
            <p:cNvSpPr/>
            <p:nvPr/>
          </p:nvSpPr>
          <p:spPr>
            <a:xfrm>
              <a:off x="3505200" y="3356992"/>
              <a:ext cx="1009650" cy="1250425"/>
            </a:xfrm>
            <a:custGeom>
              <a:avLst/>
              <a:gdLst>
                <a:gd name="connsiteX0" fmla="*/ 400050 w 1009650"/>
                <a:gd name="connsiteY0" fmla="*/ 28575 h 1250425"/>
                <a:gd name="connsiteX1" fmla="*/ 352425 w 1009650"/>
                <a:gd name="connsiteY1" fmla="*/ 38100 h 1250425"/>
                <a:gd name="connsiteX2" fmla="*/ 295275 w 1009650"/>
                <a:gd name="connsiteY2" fmla="*/ 57150 h 1250425"/>
                <a:gd name="connsiteX3" fmla="*/ 266700 w 1009650"/>
                <a:gd name="connsiteY3" fmla="*/ 66675 h 1250425"/>
                <a:gd name="connsiteX4" fmla="*/ 123825 w 1009650"/>
                <a:gd name="connsiteY4" fmla="*/ 85725 h 1250425"/>
                <a:gd name="connsiteX5" fmla="*/ 66675 w 1009650"/>
                <a:gd name="connsiteY5" fmla="*/ 104775 h 1250425"/>
                <a:gd name="connsiteX6" fmla="*/ 57150 w 1009650"/>
                <a:gd name="connsiteY6" fmla="*/ 133350 h 1250425"/>
                <a:gd name="connsiteX7" fmla="*/ 19050 w 1009650"/>
                <a:gd name="connsiteY7" fmla="*/ 190500 h 1250425"/>
                <a:gd name="connsiteX8" fmla="*/ 0 w 1009650"/>
                <a:gd name="connsiteY8" fmla="*/ 266700 h 1250425"/>
                <a:gd name="connsiteX9" fmla="*/ 28575 w 1009650"/>
                <a:gd name="connsiteY9" fmla="*/ 400050 h 1250425"/>
                <a:gd name="connsiteX10" fmla="*/ 47625 w 1009650"/>
                <a:gd name="connsiteY10" fmla="*/ 428625 h 1250425"/>
                <a:gd name="connsiteX11" fmla="*/ 57150 w 1009650"/>
                <a:gd name="connsiteY11" fmla="*/ 457200 h 1250425"/>
                <a:gd name="connsiteX12" fmla="*/ 85725 w 1009650"/>
                <a:gd name="connsiteY12" fmla="*/ 485775 h 1250425"/>
                <a:gd name="connsiteX13" fmla="*/ 123825 w 1009650"/>
                <a:gd name="connsiteY13" fmla="*/ 542925 h 1250425"/>
                <a:gd name="connsiteX14" fmla="*/ 180975 w 1009650"/>
                <a:gd name="connsiteY14" fmla="*/ 571500 h 1250425"/>
                <a:gd name="connsiteX15" fmla="*/ 219075 w 1009650"/>
                <a:gd name="connsiteY15" fmla="*/ 561975 h 1250425"/>
                <a:gd name="connsiteX16" fmla="*/ 276225 w 1009650"/>
                <a:gd name="connsiteY16" fmla="*/ 542925 h 1250425"/>
                <a:gd name="connsiteX17" fmla="*/ 323850 w 1009650"/>
                <a:gd name="connsiteY17" fmla="*/ 533400 h 1250425"/>
                <a:gd name="connsiteX18" fmla="*/ 381000 w 1009650"/>
                <a:gd name="connsiteY18" fmla="*/ 542925 h 1250425"/>
                <a:gd name="connsiteX19" fmla="*/ 438150 w 1009650"/>
                <a:gd name="connsiteY19" fmla="*/ 561975 h 1250425"/>
                <a:gd name="connsiteX20" fmla="*/ 457200 w 1009650"/>
                <a:gd name="connsiteY20" fmla="*/ 619125 h 1250425"/>
                <a:gd name="connsiteX21" fmla="*/ 466725 w 1009650"/>
                <a:gd name="connsiteY21" fmla="*/ 695325 h 1250425"/>
                <a:gd name="connsiteX22" fmla="*/ 485775 w 1009650"/>
                <a:gd name="connsiteY22" fmla="*/ 942975 h 1250425"/>
                <a:gd name="connsiteX23" fmla="*/ 495300 w 1009650"/>
                <a:gd name="connsiteY23" fmla="*/ 1009650 h 1250425"/>
                <a:gd name="connsiteX24" fmla="*/ 504825 w 1009650"/>
                <a:gd name="connsiteY24" fmla="*/ 1038225 h 1250425"/>
                <a:gd name="connsiteX25" fmla="*/ 514350 w 1009650"/>
                <a:gd name="connsiteY25" fmla="*/ 1076325 h 1250425"/>
                <a:gd name="connsiteX26" fmla="*/ 533400 w 1009650"/>
                <a:gd name="connsiteY26" fmla="*/ 1133475 h 1250425"/>
                <a:gd name="connsiteX27" fmla="*/ 561975 w 1009650"/>
                <a:gd name="connsiteY27" fmla="*/ 1152525 h 1250425"/>
                <a:gd name="connsiteX28" fmla="*/ 600075 w 1009650"/>
                <a:gd name="connsiteY28" fmla="*/ 1219200 h 1250425"/>
                <a:gd name="connsiteX29" fmla="*/ 657225 w 1009650"/>
                <a:gd name="connsiteY29" fmla="*/ 1238250 h 1250425"/>
                <a:gd name="connsiteX30" fmla="*/ 876300 w 1009650"/>
                <a:gd name="connsiteY30" fmla="*/ 1219200 h 1250425"/>
                <a:gd name="connsiteX31" fmla="*/ 895350 w 1009650"/>
                <a:gd name="connsiteY31" fmla="*/ 1190625 h 1250425"/>
                <a:gd name="connsiteX32" fmla="*/ 923925 w 1009650"/>
                <a:gd name="connsiteY32" fmla="*/ 1181100 h 1250425"/>
                <a:gd name="connsiteX33" fmla="*/ 933450 w 1009650"/>
                <a:gd name="connsiteY33" fmla="*/ 1152525 h 1250425"/>
                <a:gd name="connsiteX34" fmla="*/ 981075 w 1009650"/>
                <a:gd name="connsiteY34" fmla="*/ 1095375 h 1250425"/>
                <a:gd name="connsiteX35" fmla="*/ 1009650 w 1009650"/>
                <a:gd name="connsiteY35" fmla="*/ 1000125 h 1250425"/>
                <a:gd name="connsiteX36" fmla="*/ 1000125 w 1009650"/>
                <a:gd name="connsiteY36" fmla="*/ 638175 h 1250425"/>
                <a:gd name="connsiteX37" fmla="*/ 981075 w 1009650"/>
                <a:gd name="connsiteY37" fmla="*/ 514350 h 1250425"/>
                <a:gd name="connsiteX38" fmla="*/ 971550 w 1009650"/>
                <a:gd name="connsiteY38" fmla="*/ 257175 h 1250425"/>
                <a:gd name="connsiteX39" fmla="*/ 962025 w 1009650"/>
                <a:gd name="connsiteY39" fmla="*/ 200025 h 1250425"/>
                <a:gd name="connsiteX40" fmla="*/ 942975 w 1009650"/>
                <a:gd name="connsiteY40" fmla="*/ 142875 h 1250425"/>
                <a:gd name="connsiteX41" fmla="*/ 904875 w 1009650"/>
                <a:gd name="connsiteY41" fmla="*/ 85725 h 1250425"/>
                <a:gd name="connsiteX42" fmla="*/ 885825 w 1009650"/>
                <a:gd name="connsiteY42" fmla="*/ 57150 h 1250425"/>
                <a:gd name="connsiteX43" fmla="*/ 638175 w 1009650"/>
                <a:gd name="connsiteY43" fmla="*/ 28575 h 1250425"/>
                <a:gd name="connsiteX44" fmla="*/ 600075 w 1009650"/>
                <a:gd name="connsiteY44" fmla="*/ 19050 h 1250425"/>
                <a:gd name="connsiteX45" fmla="*/ 542925 w 1009650"/>
                <a:gd name="connsiteY45" fmla="*/ 0 h 1250425"/>
                <a:gd name="connsiteX46" fmla="*/ 466725 w 1009650"/>
                <a:gd name="connsiteY46" fmla="*/ 9525 h 1250425"/>
                <a:gd name="connsiteX47" fmla="*/ 409575 w 1009650"/>
                <a:gd name="connsiteY47" fmla="*/ 28575 h 1250425"/>
                <a:gd name="connsiteX48" fmla="*/ 400050 w 1009650"/>
                <a:gd name="connsiteY48" fmla="*/ 28575 h 125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09650" h="1250425">
                  <a:moveTo>
                    <a:pt x="400050" y="28575"/>
                  </a:moveTo>
                  <a:cubicBezTo>
                    <a:pt x="390525" y="30163"/>
                    <a:pt x="368044" y="33840"/>
                    <a:pt x="352425" y="38100"/>
                  </a:cubicBezTo>
                  <a:cubicBezTo>
                    <a:pt x="333052" y="43384"/>
                    <a:pt x="314325" y="50800"/>
                    <a:pt x="295275" y="57150"/>
                  </a:cubicBezTo>
                  <a:cubicBezTo>
                    <a:pt x="285750" y="60325"/>
                    <a:pt x="276639" y="65255"/>
                    <a:pt x="266700" y="66675"/>
                  </a:cubicBezTo>
                  <a:cubicBezTo>
                    <a:pt x="174685" y="79820"/>
                    <a:pt x="222302" y="73415"/>
                    <a:pt x="123825" y="85725"/>
                  </a:cubicBezTo>
                  <a:cubicBezTo>
                    <a:pt x="104775" y="92075"/>
                    <a:pt x="73025" y="85725"/>
                    <a:pt x="66675" y="104775"/>
                  </a:cubicBezTo>
                  <a:cubicBezTo>
                    <a:pt x="63500" y="114300"/>
                    <a:pt x="62026" y="124573"/>
                    <a:pt x="57150" y="133350"/>
                  </a:cubicBezTo>
                  <a:cubicBezTo>
                    <a:pt x="46031" y="153364"/>
                    <a:pt x="26290" y="168780"/>
                    <a:pt x="19050" y="190500"/>
                  </a:cubicBezTo>
                  <a:cubicBezTo>
                    <a:pt x="4405" y="234434"/>
                    <a:pt x="11494" y="209230"/>
                    <a:pt x="0" y="266700"/>
                  </a:cubicBezTo>
                  <a:cubicBezTo>
                    <a:pt x="4030" y="298943"/>
                    <a:pt x="7694" y="368729"/>
                    <a:pt x="28575" y="400050"/>
                  </a:cubicBezTo>
                  <a:cubicBezTo>
                    <a:pt x="34925" y="409575"/>
                    <a:pt x="42505" y="418386"/>
                    <a:pt x="47625" y="428625"/>
                  </a:cubicBezTo>
                  <a:cubicBezTo>
                    <a:pt x="52115" y="437605"/>
                    <a:pt x="51581" y="448846"/>
                    <a:pt x="57150" y="457200"/>
                  </a:cubicBezTo>
                  <a:cubicBezTo>
                    <a:pt x="64622" y="468408"/>
                    <a:pt x="77455" y="475142"/>
                    <a:pt x="85725" y="485775"/>
                  </a:cubicBezTo>
                  <a:cubicBezTo>
                    <a:pt x="99781" y="503847"/>
                    <a:pt x="102105" y="535685"/>
                    <a:pt x="123825" y="542925"/>
                  </a:cubicBezTo>
                  <a:cubicBezTo>
                    <a:pt x="163260" y="556070"/>
                    <a:pt x="144046" y="546881"/>
                    <a:pt x="180975" y="571500"/>
                  </a:cubicBezTo>
                  <a:cubicBezTo>
                    <a:pt x="193675" y="568325"/>
                    <a:pt x="206536" y="565737"/>
                    <a:pt x="219075" y="561975"/>
                  </a:cubicBezTo>
                  <a:cubicBezTo>
                    <a:pt x="238309" y="556205"/>
                    <a:pt x="256534" y="546863"/>
                    <a:pt x="276225" y="542925"/>
                  </a:cubicBezTo>
                  <a:lnTo>
                    <a:pt x="323850" y="533400"/>
                  </a:lnTo>
                  <a:cubicBezTo>
                    <a:pt x="342900" y="536575"/>
                    <a:pt x="362264" y="538241"/>
                    <a:pt x="381000" y="542925"/>
                  </a:cubicBezTo>
                  <a:cubicBezTo>
                    <a:pt x="400481" y="547795"/>
                    <a:pt x="438150" y="561975"/>
                    <a:pt x="438150" y="561975"/>
                  </a:cubicBezTo>
                  <a:cubicBezTo>
                    <a:pt x="444500" y="581025"/>
                    <a:pt x="454709" y="599200"/>
                    <a:pt x="457200" y="619125"/>
                  </a:cubicBezTo>
                  <a:cubicBezTo>
                    <a:pt x="460375" y="644525"/>
                    <a:pt x="464475" y="669826"/>
                    <a:pt x="466725" y="695325"/>
                  </a:cubicBezTo>
                  <a:cubicBezTo>
                    <a:pt x="474002" y="777798"/>
                    <a:pt x="474066" y="861013"/>
                    <a:pt x="485775" y="942975"/>
                  </a:cubicBezTo>
                  <a:cubicBezTo>
                    <a:pt x="488950" y="965200"/>
                    <a:pt x="490897" y="987635"/>
                    <a:pt x="495300" y="1009650"/>
                  </a:cubicBezTo>
                  <a:cubicBezTo>
                    <a:pt x="497269" y="1019495"/>
                    <a:pt x="502067" y="1028571"/>
                    <a:pt x="504825" y="1038225"/>
                  </a:cubicBezTo>
                  <a:cubicBezTo>
                    <a:pt x="508421" y="1050812"/>
                    <a:pt x="510588" y="1063786"/>
                    <a:pt x="514350" y="1076325"/>
                  </a:cubicBezTo>
                  <a:cubicBezTo>
                    <a:pt x="520120" y="1095559"/>
                    <a:pt x="516692" y="1122336"/>
                    <a:pt x="533400" y="1133475"/>
                  </a:cubicBezTo>
                  <a:lnTo>
                    <a:pt x="561975" y="1152525"/>
                  </a:lnTo>
                  <a:cubicBezTo>
                    <a:pt x="570023" y="1184717"/>
                    <a:pt x="567125" y="1200894"/>
                    <a:pt x="600075" y="1219200"/>
                  </a:cubicBezTo>
                  <a:cubicBezTo>
                    <a:pt x="617628" y="1228952"/>
                    <a:pt x="657225" y="1238250"/>
                    <a:pt x="657225" y="1238250"/>
                  </a:cubicBezTo>
                  <a:cubicBezTo>
                    <a:pt x="730250" y="1231900"/>
                    <a:pt x="835640" y="1280190"/>
                    <a:pt x="876300" y="1219200"/>
                  </a:cubicBezTo>
                  <a:cubicBezTo>
                    <a:pt x="882650" y="1209675"/>
                    <a:pt x="886411" y="1197776"/>
                    <a:pt x="895350" y="1190625"/>
                  </a:cubicBezTo>
                  <a:cubicBezTo>
                    <a:pt x="903190" y="1184353"/>
                    <a:pt x="914400" y="1184275"/>
                    <a:pt x="923925" y="1181100"/>
                  </a:cubicBezTo>
                  <a:cubicBezTo>
                    <a:pt x="927100" y="1171575"/>
                    <a:pt x="927881" y="1160879"/>
                    <a:pt x="933450" y="1152525"/>
                  </a:cubicBezTo>
                  <a:cubicBezTo>
                    <a:pt x="963358" y="1107663"/>
                    <a:pt x="960300" y="1142120"/>
                    <a:pt x="981075" y="1095375"/>
                  </a:cubicBezTo>
                  <a:cubicBezTo>
                    <a:pt x="994326" y="1065560"/>
                    <a:pt x="1001734" y="1031790"/>
                    <a:pt x="1009650" y="1000125"/>
                  </a:cubicBezTo>
                  <a:cubicBezTo>
                    <a:pt x="1006475" y="879475"/>
                    <a:pt x="1005149" y="758762"/>
                    <a:pt x="1000125" y="638175"/>
                  </a:cubicBezTo>
                  <a:cubicBezTo>
                    <a:pt x="996617" y="553983"/>
                    <a:pt x="998483" y="566573"/>
                    <a:pt x="981075" y="514350"/>
                  </a:cubicBezTo>
                  <a:cubicBezTo>
                    <a:pt x="977900" y="428625"/>
                    <a:pt x="976739" y="342802"/>
                    <a:pt x="971550" y="257175"/>
                  </a:cubicBezTo>
                  <a:cubicBezTo>
                    <a:pt x="970382" y="237898"/>
                    <a:pt x="966709" y="218761"/>
                    <a:pt x="962025" y="200025"/>
                  </a:cubicBezTo>
                  <a:cubicBezTo>
                    <a:pt x="957155" y="180544"/>
                    <a:pt x="954114" y="159583"/>
                    <a:pt x="942975" y="142875"/>
                  </a:cubicBezTo>
                  <a:lnTo>
                    <a:pt x="904875" y="85725"/>
                  </a:lnTo>
                  <a:cubicBezTo>
                    <a:pt x="898525" y="76200"/>
                    <a:pt x="896685" y="60770"/>
                    <a:pt x="885825" y="57150"/>
                  </a:cubicBezTo>
                  <a:cubicBezTo>
                    <a:pt x="768358" y="17994"/>
                    <a:pt x="848730" y="39103"/>
                    <a:pt x="638175" y="28575"/>
                  </a:cubicBezTo>
                  <a:cubicBezTo>
                    <a:pt x="625475" y="25400"/>
                    <a:pt x="612614" y="22812"/>
                    <a:pt x="600075" y="19050"/>
                  </a:cubicBezTo>
                  <a:cubicBezTo>
                    <a:pt x="580841" y="13280"/>
                    <a:pt x="542925" y="0"/>
                    <a:pt x="542925" y="0"/>
                  </a:cubicBezTo>
                  <a:cubicBezTo>
                    <a:pt x="517525" y="3175"/>
                    <a:pt x="491754" y="4162"/>
                    <a:pt x="466725" y="9525"/>
                  </a:cubicBezTo>
                  <a:cubicBezTo>
                    <a:pt x="447090" y="13732"/>
                    <a:pt x="428625" y="22225"/>
                    <a:pt x="409575" y="28575"/>
                  </a:cubicBezTo>
                  <a:cubicBezTo>
                    <a:pt x="377988" y="39104"/>
                    <a:pt x="409575" y="26987"/>
                    <a:pt x="400050" y="28575"/>
                  </a:cubicBezTo>
                  <a:close/>
                </a:path>
              </a:pathLst>
            </a:custGeom>
            <a:gradFill>
              <a:gsLst>
                <a:gs pos="0">
                  <a:srgbClr val="FFF200"/>
                </a:gs>
                <a:gs pos="29000">
                  <a:srgbClr val="92D050"/>
                </a:gs>
                <a:gs pos="82000">
                  <a:srgbClr val="FF7A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378628">
              <a:off x="6053514" y="2288381"/>
              <a:ext cx="437396" cy="7455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Prostoručno 7"/>
            <p:cNvSpPr/>
            <p:nvPr/>
          </p:nvSpPr>
          <p:spPr>
            <a:xfrm>
              <a:off x="4295775" y="4962525"/>
              <a:ext cx="1476375" cy="495300"/>
            </a:xfrm>
            <a:custGeom>
              <a:avLst/>
              <a:gdLst>
                <a:gd name="connsiteX0" fmla="*/ 1476375 w 1476375"/>
                <a:gd name="connsiteY0" fmla="*/ 295275 h 495300"/>
                <a:gd name="connsiteX1" fmla="*/ 1390650 w 1476375"/>
                <a:gd name="connsiteY1" fmla="*/ 228600 h 495300"/>
                <a:gd name="connsiteX2" fmla="*/ 1362075 w 1476375"/>
                <a:gd name="connsiteY2" fmla="*/ 209550 h 495300"/>
                <a:gd name="connsiteX3" fmla="*/ 1333500 w 1476375"/>
                <a:gd name="connsiteY3" fmla="*/ 200025 h 495300"/>
                <a:gd name="connsiteX4" fmla="*/ 1276350 w 1476375"/>
                <a:gd name="connsiteY4" fmla="*/ 152400 h 495300"/>
                <a:gd name="connsiteX5" fmla="*/ 1238250 w 1476375"/>
                <a:gd name="connsiteY5" fmla="*/ 142875 h 495300"/>
                <a:gd name="connsiteX6" fmla="*/ 1114425 w 1476375"/>
                <a:gd name="connsiteY6" fmla="*/ 114300 h 495300"/>
                <a:gd name="connsiteX7" fmla="*/ 1000125 w 1476375"/>
                <a:gd name="connsiteY7" fmla="*/ 104775 h 495300"/>
                <a:gd name="connsiteX8" fmla="*/ 914400 w 1476375"/>
                <a:gd name="connsiteY8" fmla="*/ 85725 h 495300"/>
                <a:gd name="connsiteX9" fmla="*/ 847725 w 1476375"/>
                <a:gd name="connsiteY9" fmla="*/ 76200 h 495300"/>
                <a:gd name="connsiteX10" fmla="*/ 809625 w 1476375"/>
                <a:gd name="connsiteY10" fmla="*/ 66675 h 495300"/>
                <a:gd name="connsiteX11" fmla="*/ 723900 w 1476375"/>
                <a:gd name="connsiteY11" fmla="*/ 47625 h 495300"/>
                <a:gd name="connsiteX12" fmla="*/ 666750 w 1476375"/>
                <a:gd name="connsiteY12" fmla="*/ 28575 h 495300"/>
                <a:gd name="connsiteX13" fmla="*/ 609600 w 1476375"/>
                <a:gd name="connsiteY13" fmla="*/ 0 h 495300"/>
                <a:gd name="connsiteX14" fmla="*/ 323850 w 1476375"/>
                <a:gd name="connsiteY14" fmla="*/ 28575 h 495300"/>
                <a:gd name="connsiteX15" fmla="*/ 295275 w 1476375"/>
                <a:gd name="connsiteY15" fmla="*/ 38100 h 495300"/>
                <a:gd name="connsiteX16" fmla="*/ 209550 w 1476375"/>
                <a:gd name="connsiteY16" fmla="*/ 76200 h 495300"/>
                <a:gd name="connsiteX17" fmla="*/ 180975 w 1476375"/>
                <a:gd name="connsiteY17" fmla="*/ 85725 h 495300"/>
                <a:gd name="connsiteX18" fmla="*/ 123825 w 1476375"/>
                <a:gd name="connsiteY18" fmla="*/ 123825 h 495300"/>
                <a:gd name="connsiteX19" fmla="*/ 104775 w 1476375"/>
                <a:gd name="connsiteY19" fmla="*/ 152400 h 495300"/>
                <a:gd name="connsiteX20" fmla="*/ 76200 w 1476375"/>
                <a:gd name="connsiteY20" fmla="*/ 161925 h 495300"/>
                <a:gd name="connsiteX21" fmla="*/ 47625 w 1476375"/>
                <a:gd name="connsiteY21" fmla="*/ 190500 h 495300"/>
                <a:gd name="connsiteX22" fmla="*/ 38100 w 1476375"/>
                <a:gd name="connsiteY22" fmla="*/ 219075 h 495300"/>
                <a:gd name="connsiteX23" fmla="*/ 19050 w 1476375"/>
                <a:gd name="connsiteY23" fmla="*/ 247650 h 495300"/>
                <a:gd name="connsiteX24" fmla="*/ 0 w 1476375"/>
                <a:gd name="connsiteY24" fmla="*/ 304800 h 495300"/>
                <a:gd name="connsiteX25" fmla="*/ 28575 w 1476375"/>
                <a:gd name="connsiteY25" fmla="*/ 314325 h 495300"/>
                <a:gd name="connsiteX26" fmla="*/ 85725 w 1476375"/>
                <a:gd name="connsiteY26" fmla="*/ 352425 h 495300"/>
                <a:gd name="connsiteX27" fmla="*/ 114300 w 1476375"/>
                <a:gd name="connsiteY27" fmla="*/ 361950 h 495300"/>
                <a:gd name="connsiteX28" fmla="*/ 180975 w 1476375"/>
                <a:gd name="connsiteY28" fmla="*/ 381000 h 495300"/>
                <a:gd name="connsiteX29" fmla="*/ 209550 w 1476375"/>
                <a:gd name="connsiteY29" fmla="*/ 409575 h 495300"/>
                <a:gd name="connsiteX30" fmla="*/ 304800 w 1476375"/>
                <a:gd name="connsiteY30" fmla="*/ 428625 h 495300"/>
                <a:gd name="connsiteX31" fmla="*/ 457200 w 1476375"/>
                <a:gd name="connsiteY31" fmla="*/ 447675 h 495300"/>
                <a:gd name="connsiteX32" fmla="*/ 542925 w 1476375"/>
                <a:gd name="connsiteY32" fmla="*/ 466725 h 495300"/>
                <a:gd name="connsiteX33" fmla="*/ 571500 w 1476375"/>
                <a:gd name="connsiteY33" fmla="*/ 476250 h 495300"/>
                <a:gd name="connsiteX34" fmla="*/ 847725 w 1476375"/>
                <a:gd name="connsiteY34" fmla="*/ 485775 h 495300"/>
                <a:gd name="connsiteX35" fmla="*/ 1047750 w 1476375"/>
                <a:gd name="connsiteY35" fmla="*/ 495300 h 495300"/>
                <a:gd name="connsiteX36" fmla="*/ 1143000 w 1476375"/>
                <a:gd name="connsiteY36" fmla="*/ 485775 h 495300"/>
                <a:gd name="connsiteX37" fmla="*/ 1200150 w 1476375"/>
                <a:gd name="connsiteY37" fmla="*/ 457200 h 495300"/>
                <a:gd name="connsiteX38" fmla="*/ 1228725 w 1476375"/>
                <a:gd name="connsiteY38" fmla="*/ 447675 h 495300"/>
                <a:gd name="connsiteX39" fmla="*/ 1285875 w 1476375"/>
                <a:gd name="connsiteY39" fmla="*/ 409575 h 495300"/>
                <a:gd name="connsiteX40" fmla="*/ 1314450 w 1476375"/>
                <a:gd name="connsiteY40" fmla="*/ 381000 h 495300"/>
                <a:gd name="connsiteX41" fmla="*/ 1343025 w 1476375"/>
                <a:gd name="connsiteY41" fmla="*/ 371475 h 495300"/>
                <a:gd name="connsiteX42" fmla="*/ 1438275 w 1476375"/>
                <a:gd name="connsiteY42" fmla="*/ 361950 h 495300"/>
                <a:gd name="connsiteX43" fmla="*/ 1447800 w 1476375"/>
                <a:gd name="connsiteY43" fmla="*/ 285750 h 495300"/>
                <a:gd name="connsiteX44" fmla="*/ 1390650 w 1476375"/>
                <a:gd name="connsiteY44" fmla="*/ 266700 h 495300"/>
                <a:gd name="connsiteX45" fmla="*/ 1352550 w 1476375"/>
                <a:gd name="connsiteY45" fmla="*/ 24765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476375" h="495300">
                  <a:moveTo>
                    <a:pt x="1476375" y="295275"/>
                  </a:moveTo>
                  <a:cubicBezTo>
                    <a:pt x="1447800" y="273050"/>
                    <a:pt x="1420771" y="248680"/>
                    <a:pt x="1390650" y="228600"/>
                  </a:cubicBezTo>
                  <a:cubicBezTo>
                    <a:pt x="1381125" y="222250"/>
                    <a:pt x="1372314" y="214670"/>
                    <a:pt x="1362075" y="209550"/>
                  </a:cubicBezTo>
                  <a:cubicBezTo>
                    <a:pt x="1353095" y="205060"/>
                    <a:pt x="1343025" y="203200"/>
                    <a:pt x="1333500" y="200025"/>
                  </a:cubicBezTo>
                  <a:cubicBezTo>
                    <a:pt x="1316336" y="182861"/>
                    <a:pt x="1299557" y="162346"/>
                    <a:pt x="1276350" y="152400"/>
                  </a:cubicBezTo>
                  <a:cubicBezTo>
                    <a:pt x="1264318" y="147243"/>
                    <a:pt x="1250837" y="146471"/>
                    <a:pt x="1238250" y="142875"/>
                  </a:cubicBezTo>
                  <a:cubicBezTo>
                    <a:pt x="1183793" y="127316"/>
                    <a:pt x="1203927" y="121758"/>
                    <a:pt x="1114425" y="114300"/>
                  </a:cubicBezTo>
                  <a:lnTo>
                    <a:pt x="1000125" y="104775"/>
                  </a:lnTo>
                  <a:cubicBezTo>
                    <a:pt x="965875" y="96212"/>
                    <a:pt x="950677" y="91771"/>
                    <a:pt x="914400" y="85725"/>
                  </a:cubicBezTo>
                  <a:cubicBezTo>
                    <a:pt x="892255" y="82034"/>
                    <a:pt x="869814" y="80216"/>
                    <a:pt x="847725" y="76200"/>
                  </a:cubicBezTo>
                  <a:cubicBezTo>
                    <a:pt x="834845" y="73858"/>
                    <a:pt x="822404" y="69515"/>
                    <a:pt x="809625" y="66675"/>
                  </a:cubicBezTo>
                  <a:cubicBezTo>
                    <a:pt x="774665" y="58906"/>
                    <a:pt x="757085" y="57580"/>
                    <a:pt x="723900" y="47625"/>
                  </a:cubicBezTo>
                  <a:cubicBezTo>
                    <a:pt x="704666" y="41855"/>
                    <a:pt x="683458" y="39714"/>
                    <a:pt x="666750" y="28575"/>
                  </a:cubicBezTo>
                  <a:cubicBezTo>
                    <a:pt x="629821" y="3956"/>
                    <a:pt x="649035" y="13145"/>
                    <a:pt x="609600" y="0"/>
                  </a:cubicBezTo>
                  <a:cubicBezTo>
                    <a:pt x="360937" y="10361"/>
                    <a:pt x="453352" y="-14592"/>
                    <a:pt x="323850" y="28575"/>
                  </a:cubicBezTo>
                  <a:cubicBezTo>
                    <a:pt x="314325" y="31750"/>
                    <a:pt x="303629" y="32531"/>
                    <a:pt x="295275" y="38100"/>
                  </a:cubicBezTo>
                  <a:cubicBezTo>
                    <a:pt x="249992" y="68289"/>
                    <a:pt x="277560" y="53530"/>
                    <a:pt x="209550" y="76200"/>
                  </a:cubicBezTo>
                  <a:cubicBezTo>
                    <a:pt x="200025" y="79375"/>
                    <a:pt x="189329" y="80156"/>
                    <a:pt x="180975" y="85725"/>
                  </a:cubicBezTo>
                  <a:lnTo>
                    <a:pt x="123825" y="123825"/>
                  </a:lnTo>
                  <a:cubicBezTo>
                    <a:pt x="117475" y="133350"/>
                    <a:pt x="113714" y="145249"/>
                    <a:pt x="104775" y="152400"/>
                  </a:cubicBezTo>
                  <a:cubicBezTo>
                    <a:pt x="96935" y="158672"/>
                    <a:pt x="84554" y="156356"/>
                    <a:pt x="76200" y="161925"/>
                  </a:cubicBezTo>
                  <a:cubicBezTo>
                    <a:pt x="64992" y="169397"/>
                    <a:pt x="57150" y="180975"/>
                    <a:pt x="47625" y="190500"/>
                  </a:cubicBezTo>
                  <a:cubicBezTo>
                    <a:pt x="44450" y="200025"/>
                    <a:pt x="42590" y="210095"/>
                    <a:pt x="38100" y="219075"/>
                  </a:cubicBezTo>
                  <a:cubicBezTo>
                    <a:pt x="32980" y="229314"/>
                    <a:pt x="23699" y="237189"/>
                    <a:pt x="19050" y="247650"/>
                  </a:cubicBezTo>
                  <a:cubicBezTo>
                    <a:pt x="10895" y="266000"/>
                    <a:pt x="0" y="304800"/>
                    <a:pt x="0" y="304800"/>
                  </a:cubicBezTo>
                  <a:cubicBezTo>
                    <a:pt x="9525" y="307975"/>
                    <a:pt x="19798" y="309449"/>
                    <a:pt x="28575" y="314325"/>
                  </a:cubicBezTo>
                  <a:cubicBezTo>
                    <a:pt x="48589" y="325444"/>
                    <a:pt x="64005" y="345185"/>
                    <a:pt x="85725" y="352425"/>
                  </a:cubicBezTo>
                  <a:cubicBezTo>
                    <a:pt x="95250" y="355600"/>
                    <a:pt x="104646" y="359192"/>
                    <a:pt x="114300" y="361950"/>
                  </a:cubicBezTo>
                  <a:cubicBezTo>
                    <a:pt x="198021" y="385870"/>
                    <a:pt x="112462" y="358162"/>
                    <a:pt x="180975" y="381000"/>
                  </a:cubicBezTo>
                  <a:cubicBezTo>
                    <a:pt x="190500" y="390525"/>
                    <a:pt x="196977" y="404739"/>
                    <a:pt x="209550" y="409575"/>
                  </a:cubicBezTo>
                  <a:cubicBezTo>
                    <a:pt x="239771" y="421198"/>
                    <a:pt x="273388" y="420772"/>
                    <a:pt x="304800" y="428625"/>
                  </a:cubicBezTo>
                  <a:cubicBezTo>
                    <a:pt x="379991" y="447423"/>
                    <a:pt x="329854" y="437063"/>
                    <a:pt x="457200" y="447675"/>
                  </a:cubicBezTo>
                  <a:cubicBezTo>
                    <a:pt x="521526" y="469117"/>
                    <a:pt x="442345" y="444374"/>
                    <a:pt x="542925" y="466725"/>
                  </a:cubicBezTo>
                  <a:cubicBezTo>
                    <a:pt x="552726" y="468903"/>
                    <a:pt x="561479" y="475624"/>
                    <a:pt x="571500" y="476250"/>
                  </a:cubicBezTo>
                  <a:cubicBezTo>
                    <a:pt x="663450" y="481997"/>
                    <a:pt x="755669" y="482093"/>
                    <a:pt x="847725" y="485775"/>
                  </a:cubicBezTo>
                  <a:lnTo>
                    <a:pt x="1047750" y="495300"/>
                  </a:lnTo>
                  <a:cubicBezTo>
                    <a:pt x="1079500" y="492125"/>
                    <a:pt x="1111463" y="490627"/>
                    <a:pt x="1143000" y="485775"/>
                  </a:cubicBezTo>
                  <a:cubicBezTo>
                    <a:pt x="1177582" y="480455"/>
                    <a:pt x="1168755" y="472898"/>
                    <a:pt x="1200150" y="457200"/>
                  </a:cubicBezTo>
                  <a:cubicBezTo>
                    <a:pt x="1209130" y="452710"/>
                    <a:pt x="1219200" y="450850"/>
                    <a:pt x="1228725" y="447675"/>
                  </a:cubicBezTo>
                  <a:cubicBezTo>
                    <a:pt x="1319882" y="356518"/>
                    <a:pt x="1203167" y="464714"/>
                    <a:pt x="1285875" y="409575"/>
                  </a:cubicBezTo>
                  <a:cubicBezTo>
                    <a:pt x="1297083" y="402103"/>
                    <a:pt x="1303242" y="388472"/>
                    <a:pt x="1314450" y="381000"/>
                  </a:cubicBezTo>
                  <a:cubicBezTo>
                    <a:pt x="1322804" y="375431"/>
                    <a:pt x="1333102" y="373002"/>
                    <a:pt x="1343025" y="371475"/>
                  </a:cubicBezTo>
                  <a:cubicBezTo>
                    <a:pt x="1374562" y="366623"/>
                    <a:pt x="1406525" y="365125"/>
                    <a:pt x="1438275" y="361950"/>
                  </a:cubicBezTo>
                  <a:cubicBezTo>
                    <a:pt x="1452989" y="339879"/>
                    <a:pt x="1478402" y="316352"/>
                    <a:pt x="1447800" y="285750"/>
                  </a:cubicBezTo>
                  <a:cubicBezTo>
                    <a:pt x="1433601" y="271551"/>
                    <a:pt x="1407358" y="277839"/>
                    <a:pt x="1390650" y="266700"/>
                  </a:cubicBezTo>
                  <a:cubicBezTo>
                    <a:pt x="1359433" y="245889"/>
                    <a:pt x="1373523" y="247650"/>
                    <a:pt x="1352550" y="24765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0" name="Elipsa 19"/>
          <p:cNvSpPr/>
          <p:nvPr/>
        </p:nvSpPr>
        <p:spPr>
          <a:xfrm>
            <a:off x="2628114" y="2328564"/>
            <a:ext cx="3888432" cy="41764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ostoručno 20"/>
          <p:cNvSpPr/>
          <p:nvPr/>
        </p:nvSpPr>
        <p:spPr>
          <a:xfrm>
            <a:off x="5021121" y="3097618"/>
            <a:ext cx="1495425" cy="1019711"/>
          </a:xfrm>
          <a:custGeom>
            <a:avLst/>
            <a:gdLst>
              <a:gd name="connsiteX0" fmla="*/ 1143000 w 1495425"/>
              <a:gd name="connsiteY0" fmla="*/ 143411 h 1019711"/>
              <a:gd name="connsiteX1" fmla="*/ 1095375 w 1495425"/>
              <a:gd name="connsiteY1" fmla="*/ 152936 h 1019711"/>
              <a:gd name="connsiteX2" fmla="*/ 1038225 w 1495425"/>
              <a:gd name="connsiteY2" fmla="*/ 181511 h 1019711"/>
              <a:gd name="connsiteX3" fmla="*/ 952500 w 1495425"/>
              <a:gd name="connsiteY3" fmla="*/ 191036 h 1019711"/>
              <a:gd name="connsiteX4" fmla="*/ 904875 w 1495425"/>
              <a:gd name="connsiteY4" fmla="*/ 200561 h 1019711"/>
              <a:gd name="connsiteX5" fmla="*/ 809625 w 1495425"/>
              <a:gd name="connsiteY5" fmla="*/ 191036 h 1019711"/>
              <a:gd name="connsiteX6" fmla="*/ 781050 w 1495425"/>
              <a:gd name="connsiteY6" fmla="*/ 181511 h 1019711"/>
              <a:gd name="connsiteX7" fmla="*/ 762000 w 1495425"/>
              <a:gd name="connsiteY7" fmla="*/ 152936 h 1019711"/>
              <a:gd name="connsiteX8" fmla="*/ 733425 w 1495425"/>
              <a:gd name="connsiteY8" fmla="*/ 133886 h 1019711"/>
              <a:gd name="connsiteX9" fmla="*/ 714375 w 1495425"/>
              <a:gd name="connsiteY9" fmla="*/ 95786 h 1019711"/>
              <a:gd name="connsiteX10" fmla="*/ 647700 w 1495425"/>
              <a:gd name="connsiteY10" fmla="*/ 38636 h 1019711"/>
              <a:gd name="connsiteX11" fmla="*/ 638175 w 1495425"/>
              <a:gd name="connsiteY11" fmla="*/ 10061 h 1019711"/>
              <a:gd name="connsiteX12" fmla="*/ 581025 w 1495425"/>
              <a:gd name="connsiteY12" fmla="*/ 10061 h 1019711"/>
              <a:gd name="connsiteX13" fmla="*/ 542925 w 1495425"/>
              <a:gd name="connsiteY13" fmla="*/ 67211 h 1019711"/>
              <a:gd name="connsiteX14" fmla="*/ 523875 w 1495425"/>
              <a:gd name="connsiteY14" fmla="*/ 95786 h 1019711"/>
              <a:gd name="connsiteX15" fmla="*/ 514350 w 1495425"/>
              <a:gd name="connsiteY15" fmla="*/ 124361 h 1019711"/>
              <a:gd name="connsiteX16" fmla="*/ 504825 w 1495425"/>
              <a:gd name="connsiteY16" fmla="*/ 276761 h 1019711"/>
              <a:gd name="connsiteX17" fmla="*/ 476250 w 1495425"/>
              <a:gd name="connsiteY17" fmla="*/ 295811 h 1019711"/>
              <a:gd name="connsiteX18" fmla="*/ 466725 w 1495425"/>
              <a:gd name="connsiteY18" fmla="*/ 324386 h 1019711"/>
              <a:gd name="connsiteX19" fmla="*/ 342900 w 1495425"/>
              <a:gd name="connsiteY19" fmla="*/ 372011 h 1019711"/>
              <a:gd name="connsiteX20" fmla="*/ 285750 w 1495425"/>
              <a:gd name="connsiteY20" fmla="*/ 400586 h 1019711"/>
              <a:gd name="connsiteX21" fmla="*/ 266700 w 1495425"/>
              <a:gd name="connsiteY21" fmla="*/ 429161 h 1019711"/>
              <a:gd name="connsiteX22" fmla="*/ 95250 w 1495425"/>
              <a:gd name="connsiteY22" fmla="*/ 457736 h 1019711"/>
              <a:gd name="connsiteX23" fmla="*/ 66675 w 1495425"/>
              <a:gd name="connsiteY23" fmla="*/ 467261 h 1019711"/>
              <a:gd name="connsiteX24" fmla="*/ 28575 w 1495425"/>
              <a:gd name="connsiteY24" fmla="*/ 524411 h 1019711"/>
              <a:gd name="connsiteX25" fmla="*/ 0 w 1495425"/>
              <a:gd name="connsiteY25" fmla="*/ 581561 h 1019711"/>
              <a:gd name="connsiteX26" fmla="*/ 19050 w 1495425"/>
              <a:gd name="connsiteY26" fmla="*/ 714911 h 1019711"/>
              <a:gd name="connsiteX27" fmla="*/ 28575 w 1495425"/>
              <a:gd name="connsiteY27" fmla="*/ 743486 h 1019711"/>
              <a:gd name="connsiteX28" fmla="*/ 57150 w 1495425"/>
              <a:gd name="connsiteY28" fmla="*/ 753011 h 1019711"/>
              <a:gd name="connsiteX29" fmla="*/ 85725 w 1495425"/>
              <a:gd name="connsiteY29" fmla="*/ 772061 h 1019711"/>
              <a:gd name="connsiteX30" fmla="*/ 238125 w 1495425"/>
              <a:gd name="connsiteY30" fmla="*/ 753011 h 1019711"/>
              <a:gd name="connsiteX31" fmla="*/ 266700 w 1495425"/>
              <a:gd name="connsiteY31" fmla="*/ 733961 h 1019711"/>
              <a:gd name="connsiteX32" fmla="*/ 285750 w 1495425"/>
              <a:gd name="connsiteY32" fmla="*/ 705386 h 1019711"/>
              <a:gd name="connsiteX33" fmla="*/ 314325 w 1495425"/>
              <a:gd name="connsiteY33" fmla="*/ 686336 h 1019711"/>
              <a:gd name="connsiteX34" fmla="*/ 352425 w 1495425"/>
              <a:gd name="connsiteY34" fmla="*/ 638711 h 1019711"/>
              <a:gd name="connsiteX35" fmla="*/ 371475 w 1495425"/>
              <a:gd name="connsiteY35" fmla="*/ 610136 h 1019711"/>
              <a:gd name="connsiteX36" fmla="*/ 428625 w 1495425"/>
              <a:gd name="connsiteY36" fmla="*/ 591086 h 1019711"/>
              <a:gd name="connsiteX37" fmla="*/ 628650 w 1495425"/>
              <a:gd name="connsiteY37" fmla="*/ 600611 h 1019711"/>
              <a:gd name="connsiteX38" fmla="*/ 609600 w 1495425"/>
              <a:gd name="connsiteY38" fmla="*/ 733961 h 1019711"/>
              <a:gd name="connsiteX39" fmla="*/ 590550 w 1495425"/>
              <a:gd name="connsiteY39" fmla="*/ 791111 h 1019711"/>
              <a:gd name="connsiteX40" fmla="*/ 600075 w 1495425"/>
              <a:gd name="connsiteY40" fmla="*/ 886361 h 1019711"/>
              <a:gd name="connsiteX41" fmla="*/ 733425 w 1495425"/>
              <a:gd name="connsiteY41" fmla="*/ 848261 h 1019711"/>
              <a:gd name="connsiteX42" fmla="*/ 742950 w 1495425"/>
              <a:gd name="connsiteY42" fmla="*/ 762536 h 1019711"/>
              <a:gd name="connsiteX43" fmla="*/ 771525 w 1495425"/>
              <a:gd name="connsiteY43" fmla="*/ 667286 h 1019711"/>
              <a:gd name="connsiteX44" fmla="*/ 781050 w 1495425"/>
              <a:gd name="connsiteY44" fmla="*/ 638711 h 1019711"/>
              <a:gd name="connsiteX45" fmla="*/ 809625 w 1495425"/>
              <a:gd name="connsiteY45" fmla="*/ 629186 h 1019711"/>
              <a:gd name="connsiteX46" fmla="*/ 847725 w 1495425"/>
              <a:gd name="connsiteY46" fmla="*/ 686336 h 1019711"/>
              <a:gd name="connsiteX47" fmla="*/ 904875 w 1495425"/>
              <a:gd name="connsiteY47" fmla="*/ 705386 h 1019711"/>
              <a:gd name="connsiteX48" fmla="*/ 933450 w 1495425"/>
              <a:gd name="connsiteY48" fmla="*/ 724436 h 1019711"/>
              <a:gd name="connsiteX49" fmla="*/ 981075 w 1495425"/>
              <a:gd name="connsiteY49" fmla="*/ 733961 h 1019711"/>
              <a:gd name="connsiteX50" fmla="*/ 1019175 w 1495425"/>
              <a:gd name="connsiteY50" fmla="*/ 781586 h 1019711"/>
              <a:gd name="connsiteX51" fmla="*/ 1085850 w 1495425"/>
              <a:gd name="connsiteY51" fmla="*/ 867311 h 1019711"/>
              <a:gd name="connsiteX52" fmla="*/ 1104900 w 1495425"/>
              <a:gd name="connsiteY52" fmla="*/ 895886 h 1019711"/>
              <a:gd name="connsiteX53" fmla="*/ 1143000 w 1495425"/>
              <a:gd name="connsiteY53" fmla="*/ 914936 h 1019711"/>
              <a:gd name="connsiteX54" fmla="*/ 1247775 w 1495425"/>
              <a:gd name="connsiteY54" fmla="*/ 943511 h 1019711"/>
              <a:gd name="connsiteX55" fmla="*/ 1276350 w 1495425"/>
              <a:gd name="connsiteY55" fmla="*/ 953036 h 1019711"/>
              <a:gd name="connsiteX56" fmla="*/ 1333500 w 1495425"/>
              <a:gd name="connsiteY56" fmla="*/ 991136 h 1019711"/>
              <a:gd name="connsiteX57" fmla="*/ 1362075 w 1495425"/>
              <a:gd name="connsiteY57" fmla="*/ 1010186 h 1019711"/>
              <a:gd name="connsiteX58" fmla="*/ 1390650 w 1495425"/>
              <a:gd name="connsiteY58" fmla="*/ 1019711 h 1019711"/>
              <a:gd name="connsiteX59" fmla="*/ 1476375 w 1495425"/>
              <a:gd name="connsiteY59" fmla="*/ 1000661 h 1019711"/>
              <a:gd name="connsiteX60" fmla="*/ 1495425 w 1495425"/>
              <a:gd name="connsiteY60" fmla="*/ 972086 h 1019711"/>
              <a:gd name="connsiteX61" fmla="*/ 1476375 w 1495425"/>
              <a:gd name="connsiteY61" fmla="*/ 781586 h 1019711"/>
              <a:gd name="connsiteX62" fmla="*/ 1466850 w 1495425"/>
              <a:gd name="connsiteY62" fmla="*/ 753011 h 1019711"/>
              <a:gd name="connsiteX63" fmla="*/ 1428750 w 1495425"/>
              <a:gd name="connsiteY63" fmla="*/ 695861 h 1019711"/>
              <a:gd name="connsiteX64" fmla="*/ 1409700 w 1495425"/>
              <a:gd name="connsiteY64" fmla="*/ 667286 h 1019711"/>
              <a:gd name="connsiteX65" fmla="*/ 1381125 w 1495425"/>
              <a:gd name="connsiteY65" fmla="*/ 581561 h 1019711"/>
              <a:gd name="connsiteX66" fmla="*/ 1371600 w 1495425"/>
              <a:gd name="connsiteY66" fmla="*/ 552986 h 1019711"/>
              <a:gd name="connsiteX67" fmla="*/ 1352550 w 1495425"/>
              <a:gd name="connsiteY67" fmla="*/ 524411 h 1019711"/>
              <a:gd name="connsiteX68" fmla="*/ 1343025 w 1495425"/>
              <a:gd name="connsiteY68" fmla="*/ 486311 h 1019711"/>
              <a:gd name="connsiteX69" fmla="*/ 1323975 w 1495425"/>
              <a:gd name="connsiteY69" fmla="*/ 429161 h 1019711"/>
              <a:gd name="connsiteX70" fmla="*/ 1314450 w 1495425"/>
              <a:gd name="connsiteY70" fmla="*/ 400586 h 1019711"/>
              <a:gd name="connsiteX71" fmla="*/ 1285875 w 1495425"/>
              <a:gd name="connsiteY71" fmla="*/ 305336 h 1019711"/>
              <a:gd name="connsiteX72" fmla="*/ 1266825 w 1495425"/>
              <a:gd name="connsiteY72" fmla="*/ 276761 h 1019711"/>
              <a:gd name="connsiteX73" fmla="*/ 1228725 w 1495425"/>
              <a:gd name="connsiteY73" fmla="*/ 191036 h 1019711"/>
              <a:gd name="connsiteX74" fmla="*/ 1171575 w 1495425"/>
              <a:gd name="connsiteY74" fmla="*/ 152936 h 1019711"/>
              <a:gd name="connsiteX75" fmla="*/ 1143000 w 1495425"/>
              <a:gd name="connsiteY75" fmla="*/ 143411 h 1019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495425" h="1019711">
                <a:moveTo>
                  <a:pt x="1143000" y="143411"/>
                </a:moveTo>
                <a:cubicBezTo>
                  <a:pt x="1127125" y="146586"/>
                  <a:pt x="1110534" y="147252"/>
                  <a:pt x="1095375" y="152936"/>
                </a:cubicBezTo>
                <a:cubicBezTo>
                  <a:pt x="1042716" y="172683"/>
                  <a:pt x="1091456" y="172639"/>
                  <a:pt x="1038225" y="181511"/>
                </a:cubicBezTo>
                <a:cubicBezTo>
                  <a:pt x="1009865" y="186238"/>
                  <a:pt x="980962" y="186970"/>
                  <a:pt x="952500" y="191036"/>
                </a:cubicBezTo>
                <a:cubicBezTo>
                  <a:pt x="936473" y="193326"/>
                  <a:pt x="920750" y="197386"/>
                  <a:pt x="904875" y="200561"/>
                </a:cubicBezTo>
                <a:cubicBezTo>
                  <a:pt x="873125" y="197386"/>
                  <a:pt x="841162" y="195888"/>
                  <a:pt x="809625" y="191036"/>
                </a:cubicBezTo>
                <a:cubicBezTo>
                  <a:pt x="799702" y="189509"/>
                  <a:pt x="788890" y="187783"/>
                  <a:pt x="781050" y="181511"/>
                </a:cubicBezTo>
                <a:cubicBezTo>
                  <a:pt x="772111" y="174360"/>
                  <a:pt x="770095" y="161031"/>
                  <a:pt x="762000" y="152936"/>
                </a:cubicBezTo>
                <a:cubicBezTo>
                  <a:pt x="753905" y="144841"/>
                  <a:pt x="742950" y="140236"/>
                  <a:pt x="733425" y="133886"/>
                </a:cubicBezTo>
                <a:cubicBezTo>
                  <a:pt x="727075" y="121186"/>
                  <a:pt x="722628" y="107340"/>
                  <a:pt x="714375" y="95786"/>
                </a:cubicBezTo>
                <a:cubicBezTo>
                  <a:pt x="699067" y="74355"/>
                  <a:pt x="667712" y="53645"/>
                  <a:pt x="647700" y="38636"/>
                </a:cubicBezTo>
                <a:cubicBezTo>
                  <a:pt x="644525" y="29111"/>
                  <a:pt x="645275" y="17161"/>
                  <a:pt x="638175" y="10061"/>
                </a:cubicBezTo>
                <a:cubicBezTo>
                  <a:pt x="619125" y="-8989"/>
                  <a:pt x="600075" y="3711"/>
                  <a:pt x="581025" y="10061"/>
                </a:cubicBezTo>
                <a:lnTo>
                  <a:pt x="542925" y="67211"/>
                </a:lnTo>
                <a:cubicBezTo>
                  <a:pt x="536575" y="76736"/>
                  <a:pt x="527495" y="84926"/>
                  <a:pt x="523875" y="95786"/>
                </a:cubicBezTo>
                <a:lnTo>
                  <a:pt x="514350" y="124361"/>
                </a:lnTo>
                <a:cubicBezTo>
                  <a:pt x="511175" y="175161"/>
                  <a:pt x="515867" y="227074"/>
                  <a:pt x="504825" y="276761"/>
                </a:cubicBezTo>
                <a:cubicBezTo>
                  <a:pt x="502342" y="287936"/>
                  <a:pt x="483401" y="286872"/>
                  <a:pt x="476250" y="295811"/>
                </a:cubicBezTo>
                <a:cubicBezTo>
                  <a:pt x="469978" y="303651"/>
                  <a:pt x="473825" y="317286"/>
                  <a:pt x="466725" y="324386"/>
                </a:cubicBezTo>
                <a:cubicBezTo>
                  <a:pt x="420384" y="370727"/>
                  <a:pt x="403323" y="363379"/>
                  <a:pt x="342900" y="372011"/>
                </a:cubicBezTo>
                <a:cubicBezTo>
                  <a:pt x="319659" y="379758"/>
                  <a:pt x="304214" y="382122"/>
                  <a:pt x="285750" y="400586"/>
                </a:cubicBezTo>
                <a:cubicBezTo>
                  <a:pt x="277655" y="408681"/>
                  <a:pt x="276408" y="423094"/>
                  <a:pt x="266700" y="429161"/>
                </a:cubicBezTo>
                <a:cubicBezTo>
                  <a:pt x="223583" y="456109"/>
                  <a:pt x="133787" y="454525"/>
                  <a:pt x="95250" y="457736"/>
                </a:cubicBezTo>
                <a:cubicBezTo>
                  <a:pt x="85725" y="460911"/>
                  <a:pt x="73775" y="460161"/>
                  <a:pt x="66675" y="467261"/>
                </a:cubicBezTo>
                <a:cubicBezTo>
                  <a:pt x="50486" y="483450"/>
                  <a:pt x="41275" y="505361"/>
                  <a:pt x="28575" y="524411"/>
                </a:cubicBezTo>
                <a:cubicBezTo>
                  <a:pt x="3956" y="561340"/>
                  <a:pt x="13145" y="542126"/>
                  <a:pt x="0" y="581561"/>
                </a:cubicBezTo>
                <a:cubicBezTo>
                  <a:pt x="7591" y="657468"/>
                  <a:pt x="3114" y="659135"/>
                  <a:pt x="19050" y="714911"/>
                </a:cubicBezTo>
                <a:cubicBezTo>
                  <a:pt x="21808" y="724565"/>
                  <a:pt x="21475" y="736386"/>
                  <a:pt x="28575" y="743486"/>
                </a:cubicBezTo>
                <a:cubicBezTo>
                  <a:pt x="35675" y="750586"/>
                  <a:pt x="48170" y="748521"/>
                  <a:pt x="57150" y="753011"/>
                </a:cubicBezTo>
                <a:cubicBezTo>
                  <a:pt x="67389" y="758131"/>
                  <a:pt x="76200" y="765711"/>
                  <a:pt x="85725" y="772061"/>
                </a:cubicBezTo>
                <a:cubicBezTo>
                  <a:pt x="109359" y="770243"/>
                  <a:pt x="197005" y="773571"/>
                  <a:pt x="238125" y="753011"/>
                </a:cubicBezTo>
                <a:cubicBezTo>
                  <a:pt x="248364" y="747891"/>
                  <a:pt x="257175" y="740311"/>
                  <a:pt x="266700" y="733961"/>
                </a:cubicBezTo>
                <a:cubicBezTo>
                  <a:pt x="273050" y="724436"/>
                  <a:pt x="277655" y="713481"/>
                  <a:pt x="285750" y="705386"/>
                </a:cubicBezTo>
                <a:cubicBezTo>
                  <a:pt x="293845" y="697291"/>
                  <a:pt x="307174" y="695275"/>
                  <a:pt x="314325" y="686336"/>
                </a:cubicBezTo>
                <a:cubicBezTo>
                  <a:pt x="366905" y="620611"/>
                  <a:pt x="270533" y="693306"/>
                  <a:pt x="352425" y="638711"/>
                </a:cubicBezTo>
                <a:cubicBezTo>
                  <a:pt x="358775" y="629186"/>
                  <a:pt x="361767" y="616203"/>
                  <a:pt x="371475" y="610136"/>
                </a:cubicBezTo>
                <a:cubicBezTo>
                  <a:pt x="388503" y="599493"/>
                  <a:pt x="428625" y="591086"/>
                  <a:pt x="428625" y="591086"/>
                </a:cubicBezTo>
                <a:cubicBezTo>
                  <a:pt x="495300" y="594261"/>
                  <a:pt x="570162" y="568443"/>
                  <a:pt x="628650" y="600611"/>
                </a:cubicBezTo>
                <a:cubicBezTo>
                  <a:pt x="640014" y="606861"/>
                  <a:pt x="617759" y="706763"/>
                  <a:pt x="609600" y="733961"/>
                </a:cubicBezTo>
                <a:cubicBezTo>
                  <a:pt x="603830" y="753195"/>
                  <a:pt x="590550" y="791111"/>
                  <a:pt x="590550" y="791111"/>
                </a:cubicBezTo>
                <a:cubicBezTo>
                  <a:pt x="593725" y="822861"/>
                  <a:pt x="573234" y="869106"/>
                  <a:pt x="600075" y="886361"/>
                </a:cubicBezTo>
                <a:cubicBezTo>
                  <a:pt x="707467" y="955398"/>
                  <a:pt x="717223" y="896868"/>
                  <a:pt x="733425" y="848261"/>
                </a:cubicBezTo>
                <a:cubicBezTo>
                  <a:pt x="736600" y="819686"/>
                  <a:pt x="738578" y="790953"/>
                  <a:pt x="742950" y="762536"/>
                </a:cubicBezTo>
                <a:cubicBezTo>
                  <a:pt x="747063" y="735802"/>
                  <a:pt x="764108" y="689538"/>
                  <a:pt x="771525" y="667286"/>
                </a:cubicBezTo>
                <a:cubicBezTo>
                  <a:pt x="774700" y="657761"/>
                  <a:pt x="771525" y="641886"/>
                  <a:pt x="781050" y="638711"/>
                </a:cubicBezTo>
                <a:lnTo>
                  <a:pt x="809625" y="629186"/>
                </a:lnTo>
                <a:cubicBezTo>
                  <a:pt x="822325" y="648236"/>
                  <a:pt x="826005" y="679096"/>
                  <a:pt x="847725" y="686336"/>
                </a:cubicBezTo>
                <a:cubicBezTo>
                  <a:pt x="866775" y="692686"/>
                  <a:pt x="888167" y="694247"/>
                  <a:pt x="904875" y="705386"/>
                </a:cubicBezTo>
                <a:cubicBezTo>
                  <a:pt x="914400" y="711736"/>
                  <a:pt x="922731" y="720416"/>
                  <a:pt x="933450" y="724436"/>
                </a:cubicBezTo>
                <a:cubicBezTo>
                  <a:pt x="948609" y="730120"/>
                  <a:pt x="965200" y="730786"/>
                  <a:pt x="981075" y="733961"/>
                </a:cubicBezTo>
                <a:cubicBezTo>
                  <a:pt x="1033873" y="769160"/>
                  <a:pt x="992112" y="732872"/>
                  <a:pt x="1019175" y="781586"/>
                </a:cubicBezTo>
                <a:cubicBezTo>
                  <a:pt x="1067323" y="868252"/>
                  <a:pt x="1039570" y="811775"/>
                  <a:pt x="1085850" y="867311"/>
                </a:cubicBezTo>
                <a:cubicBezTo>
                  <a:pt x="1093179" y="876105"/>
                  <a:pt x="1096106" y="888557"/>
                  <a:pt x="1104900" y="895886"/>
                </a:cubicBezTo>
                <a:cubicBezTo>
                  <a:pt x="1115808" y="904976"/>
                  <a:pt x="1130672" y="907891"/>
                  <a:pt x="1143000" y="914936"/>
                </a:cubicBezTo>
                <a:cubicBezTo>
                  <a:pt x="1203513" y="949515"/>
                  <a:pt x="1136425" y="929592"/>
                  <a:pt x="1247775" y="943511"/>
                </a:cubicBezTo>
                <a:cubicBezTo>
                  <a:pt x="1257300" y="946686"/>
                  <a:pt x="1267573" y="948160"/>
                  <a:pt x="1276350" y="953036"/>
                </a:cubicBezTo>
                <a:cubicBezTo>
                  <a:pt x="1296364" y="964155"/>
                  <a:pt x="1314450" y="978436"/>
                  <a:pt x="1333500" y="991136"/>
                </a:cubicBezTo>
                <a:cubicBezTo>
                  <a:pt x="1343025" y="997486"/>
                  <a:pt x="1351215" y="1006566"/>
                  <a:pt x="1362075" y="1010186"/>
                </a:cubicBezTo>
                <a:lnTo>
                  <a:pt x="1390650" y="1019711"/>
                </a:lnTo>
                <a:cubicBezTo>
                  <a:pt x="1391235" y="1019614"/>
                  <a:pt x="1464034" y="1010534"/>
                  <a:pt x="1476375" y="1000661"/>
                </a:cubicBezTo>
                <a:cubicBezTo>
                  <a:pt x="1485314" y="993510"/>
                  <a:pt x="1489075" y="981611"/>
                  <a:pt x="1495425" y="972086"/>
                </a:cubicBezTo>
                <a:cubicBezTo>
                  <a:pt x="1488485" y="861042"/>
                  <a:pt x="1497370" y="855069"/>
                  <a:pt x="1476375" y="781586"/>
                </a:cubicBezTo>
                <a:cubicBezTo>
                  <a:pt x="1473617" y="771932"/>
                  <a:pt x="1471726" y="761788"/>
                  <a:pt x="1466850" y="753011"/>
                </a:cubicBezTo>
                <a:cubicBezTo>
                  <a:pt x="1455731" y="732997"/>
                  <a:pt x="1441450" y="714911"/>
                  <a:pt x="1428750" y="695861"/>
                </a:cubicBezTo>
                <a:cubicBezTo>
                  <a:pt x="1422400" y="686336"/>
                  <a:pt x="1413320" y="678146"/>
                  <a:pt x="1409700" y="667286"/>
                </a:cubicBezTo>
                <a:lnTo>
                  <a:pt x="1381125" y="581561"/>
                </a:lnTo>
                <a:cubicBezTo>
                  <a:pt x="1377950" y="572036"/>
                  <a:pt x="1377169" y="561340"/>
                  <a:pt x="1371600" y="552986"/>
                </a:cubicBezTo>
                <a:lnTo>
                  <a:pt x="1352550" y="524411"/>
                </a:lnTo>
                <a:cubicBezTo>
                  <a:pt x="1349375" y="511711"/>
                  <a:pt x="1346787" y="498850"/>
                  <a:pt x="1343025" y="486311"/>
                </a:cubicBezTo>
                <a:cubicBezTo>
                  <a:pt x="1337255" y="467077"/>
                  <a:pt x="1330325" y="448211"/>
                  <a:pt x="1323975" y="429161"/>
                </a:cubicBezTo>
                <a:cubicBezTo>
                  <a:pt x="1320800" y="419636"/>
                  <a:pt x="1316885" y="410326"/>
                  <a:pt x="1314450" y="400586"/>
                </a:cubicBezTo>
                <a:cubicBezTo>
                  <a:pt x="1309125" y="379288"/>
                  <a:pt x="1295151" y="319250"/>
                  <a:pt x="1285875" y="305336"/>
                </a:cubicBezTo>
                <a:cubicBezTo>
                  <a:pt x="1279525" y="295811"/>
                  <a:pt x="1271474" y="287222"/>
                  <a:pt x="1266825" y="276761"/>
                </a:cubicBezTo>
                <a:cubicBezTo>
                  <a:pt x="1255860" y="252089"/>
                  <a:pt x="1252241" y="211612"/>
                  <a:pt x="1228725" y="191036"/>
                </a:cubicBezTo>
                <a:cubicBezTo>
                  <a:pt x="1211495" y="175959"/>
                  <a:pt x="1194470" y="152936"/>
                  <a:pt x="1171575" y="152936"/>
                </a:cubicBezTo>
                <a:lnTo>
                  <a:pt x="1143000" y="143411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ostoručno 21"/>
          <p:cNvSpPr/>
          <p:nvPr/>
        </p:nvSpPr>
        <p:spPr>
          <a:xfrm>
            <a:off x="4950030" y="4007221"/>
            <a:ext cx="1533525" cy="1447800"/>
          </a:xfrm>
          <a:custGeom>
            <a:avLst/>
            <a:gdLst>
              <a:gd name="connsiteX0" fmla="*/ 1533525 w 1533525"/>
              <a:gd name="connsiteY0" fmla="*/ 504825 h 1447800"/>
              <a:gd name="connsiteX1" fmla="*/ 1476375 w 1533525"/>
              <a:gd name="connsiteY1" fmla="*/ 400050 h 1447800"/>
              <a:gd name="connsiteX2" fmla="*/ 1419225 w 1533525"/>
              <a:gd name="connsiteY2" fmla="*/ 361950 h 1447800"/>
              <a:gd name="connsiteX3" fmla="*/ 1343025 w 1533525"/>
              <a:gd name="connsiteY3" fmla="*/ 295275 h 1447800"/>
              <a:gd name="connsiteX4" fmla="*/ 1285875 w 1533525"/>
              <a:gd name="connsiteY4" fmla="*/ 276225 h 1447800"/>
              <a:gd name="connsiteX5" fmla="*/ 1257300 w 1533525"/>
              <a:gd name="connsiteY5" fmla="*/ 247650 h 1447800"/>
              <a:gd name="connsiteX6" fmla="*/ 1228725 w 1533525"/>
              <a:gd name="connsiteY6" fmla="*/ 228600 h 1447800"/>
              <a:gd name="connsiteX7" fmla="*/ 1114425 w 1533525"/>
              <a:gd name="connsiteY7" fmla="*/ 209550 h 1447800"/>
              <a:gd name="connsiteX8" fmla="*/ 1057275 w 1533525"/>
              <a:gd name="connsiteY8" fmla="*/ 190500 h 1447800"/>
              <a:gd name="connsiteX9" fmla="*/ 1028700 w 1533525"/>
              <a:gd name="connsiteY9" fmla="*/ 171450 h 1447800"/>
              <a:gd name="connsiteX10" fmla="*/ 857250 w 1533525"/>
              <a:gd name="connsiteY10" fmla="*/ 142875 h 1447800"/>
              <a:gd name="connsiteX11" fmla="*/ 828675 w 1533525"/>
              <a:gd name="connsiteY11" fmla="*/ 133350 h 1447800"/>
              <a:gd name="connsiteX12" fmla="*/ 733425 w 1533525"/>
              <a:gd name="connsiteY12" fmla="*/ 76200 h 1447800"/>
              <a:gd name="connsiteX13" fmla="*/ 685800 w 1533525"/>
              <a:gd name="connsiteY13" fmla="*/ 66675 h 1447800"/>
              <a:gd name="connsiteX14" fmla="*/ 485775 w 1533525"/>
              <a:gd name="connsiteY14" fmla="*/ 38100 h 1447800"/>
              <a:gd name="connsiteX15" fmla="*/ 457200 w 1533525"/>
              <a:gd name="connsiteY15" fmla="*/ 28575 h 1447800"/>
              <a:gd name="connsiteX16" fmla="*/ 381000 w 1533525"/>
              <a:gd name="connsiteY16" fmla="*/ 9525 h 1447800"/>
              <a:gd name="connsiteX17" fmla="*/ 352425 w 1533525"/>
              <a:gd name="connsiteY17" fmla="*/ 0 h 1447800"/>
              <a:gd name="connsiteX18" fmla="*/ 57150 w 1533525"/>
              <a:gd name="connsiteY18" fmla="*/ 28575 h 1447800"/>
              <a:gd name="connsiteX19" fmla="*/ 28575 w 1533525"/>
              <a:gd name="connsiteY19" fmla="*/ 57150 h 1447800"/>
              <a:gd name="connsiteX20" fmla="*/ 19050 w 1533525"/>
              <a:gd name="connsiteY20" fmla="*/ 85725 h 1447800"/>
              <a:gd name="connsiteX21" fmla="*/ 0 w 1533525"/>
              <a:gd name="connsiteY21" fmla="*/ 114300 h 1447800"/>
              <a:gd name="connsiteX22" fmla="*/ 9525 w 1533525"/>
              <a:gd name="connsiteY22" fmla="*/ 257175 h 1447800"/>
              <a:gd name="connsiteX23" fmla="*/ 19050 w 1533525"/>
              <a:gd name="connsiteY23" fmla="*/ 285750 h 1447800"/>
              <a:gd name="connsiteX24" fmla="*/ 76200 w 1533525"/>
              <a:gd name="connsiteY24" fmla="*/ 304800 h 1447800"/>
              <a:gd name="connsiteX25" fmla="*/ 104775 w 1533525"/>
              <a:gd name="connsiteY25" fmla="*/ 314325 h 1447800"/>
              <a:gd name="connsiteX26" fmla="*/ 190500 w 1533525"/>
              <a:gd name="connsiteY26" fmla="*/ 361950 h 1447800"/>
              <a:gd name="connsiteX27" fmla="*/ 238125 w 1533525"/>
              <a:gd name="connsiteY27" fmla="*/ 371475 h 1447800"/>
              <a:gd name="connsiteX28" fmla="*/ 266700 w 1533525"/>
              <a:gd name="connsiteY28" fmla="*/ 390525 h 1447800"/>
              <a:gd name="connsiteX29" fmla="*/ 304800 w 1533525"/>
              <a:gd name="connsiteY29" fmla="*/ 447675 h 1447800"/>
              <a:gd name="connsiteX30" fmla="*/ 333375 w 1533525"/>
              <a:gd name="connsiteY30" fmla="*/ 466725 h 1447800"/>
              <a:gd name="connsiteX31" fmla="*/ 352425 w 1533525"/>
              <a:gd name="connsiteY31" fmla="*/ 523875 h 1447800"/>
              <a:gd name="connsiteX32" fmla="*/ 381000 w 1533525"/>
              <a:gd name="connsiteY32" fmla="*/ 581025 h 1447800"/>
              <a:gd name="connsiteX33" fmla="*/ 371475 w 1533525"/>
              <a:gd name="connsiteY33" fmla="*/ 714375 h 1447800"/>
              <a:gd name="connsiteX34" fmla="*/ 352425 w 1533525"/>
              <a:gd name="connsiteY34" fmla="*/ 771525 h 1447800"/>
              <a:gd name="connsiteX35" fmla="*/ 342900 w 1533525"/>
              <a:gd name="connsiteY35" fmla="*/ 800100 h 1447800"/>
              <a:gd name="connsiteX36" fmla="*/ 323850 w 1533525"/>
              <a:gd name="connsiteY36" fmla="*/ 828675 h 1447800"/>
              <a:gd name="connsiteX37" fmla="*/ 304800 w 1533525"/>
              <a:gd name="connsiteY37" fmla="*/ 904875 h 1447800"/>
              <a:gd name="connsiteX38" fmla="*/ 295275 w 1533525"/>
              <a:gd name="connsiteY38" fmla="*/ 933450 h 1447800"/>
              <a:gd name="connsiteX39" fmla="*/ 314325 w 1533525"/>
              <a:gd name="connsiteY39" fmla="*/ 1114425 h 1447800"/>
              <a:gd name="connsiteX40" fmla="*/ 333375 w 1533525"/>
              <a:gd name="connsiteY40" fmla="*/ 1152525 h 1447800"/>
              <a:gd name="connsiteX41" fmla="*/ 361950 w 1533525"/>
              <a:gd name="connsiteY41" fmla="*/ 1162050 h 1447800"/>
              <a:gd name="connsiteX42" fmla="*/ 390525 w 1533525"/>
              <a:gd name="connsiteY42" fmla="*/ 1181100 h 1447800"/>
              <a:gd name="connsiteX43" fmla="*/ 428625 w 1533525"/>
              <a:gd name="connsiteY43" fmla="*/ 1238250 h 1447800"/>
              <a:gd name="connsiteX44" fmla="*/ 438150 w 1533525"/>
              <a:gd name="connsiteY44" fmla="*/ 1266825 h 1447800"/>
              <a:gd name="connsiteX45" fmla="*/ 457200 w 1533525"/>
              <a:gd name="connsiteY45" fmla="*/ 1295400 h 1447800"/>
              <a:gd name="connsiteX46" fmla="*/ 466725 w 1533525"/>
              <a:gd name="connsiteY46" fmla="*/ 1323975 h 1447800"/>
              <a:gd name="connsiteX47" fmla="*/ 495300 w 1533525"/>
              <a:gd name="connsiteY47" fmla="*/ 1333500 h 1447800"/>
              <a:gd name="connsiteX48" fmla="*/ 523875 w 1533525"/>
              <a:gd name="connsiteY48" fmla="*/ 1352550 h 1447800"/>
              <a:gd name="connsiteX49" fmla="*/ 571500 w 1533525"/>
              <a:gd name="connsiteY49" fmla="*/ 1390650 h 1447800"/>
              <a:gd name="connsiteX50" fmla="*/ 628650 w 1533525"/>
              <a:gd name="connsiteY50" fmla="*/ 1428750 h 1447800"/>
              <a:gd name="connsiteX51" fmla="*/ 685800 w 1533525"/>
              <a:gd name="connsiteY51" fmla="*/ 1447800 h 1447800"/>
              <a:gd name="connsiteX52" fmla="*/ 742950 w 1533525"/>
              <a:gd name="connsiteY52" fmla="*/ 1438275 h 1447800"/>
              <a:gd name="connsiteX53" fmla="*/ 800100 w 1533525"/>
              <a:gd name="connsiteY53" fmla="*/ 1400175 h 1447800"/>
              <a:gd name="connsiteX54" fmla="*/ 828675 w 1533525"/>
              <a:gd name="connsiteY54" fmla="*/ 1381125 h 1447800"/>
              <a:gd name="connsiteX55" fmla="*/ 857250 w 1533525"/>
              <a:gd name="connsiteY55" fmla="*/ 1362075 h 1447800"/>
              <a:gd name="connsiteX56" fmla="*/ 885825 w 1533525"/>
              <a:gd name="connsiteY56" fmla="*/ 1352550 h 1447800"/>
              <a:gd name="connsiteX57" fmla="*/ 904875 w 1533525"/>
              <a:gd name="connsiteY57" fmla="*/ 1323975 h 1447800"/>
              <a:gd name="connsiteX58" fmla="*/ 952500 w 1533525"/>
              <a:gd name="connsiteY58" fmla="*/ 1276350 h 1447800"/>
              <a:gd name="connsiteX59" fmla="*/ 971550 w 1533525"/>
              <a:gd name="connsiteY59" fmla="*/ 1219200 h 1447800"/>
              <a:gd name="connsiteX60" fmla="*/ 1000125 w 1533525"/>
              <a:gd name="connsiteY60" fmla="*/ 1104900 h 1447800"/>
              <a:gd name="connsiteX61" fmla="*/ 1019175 w 1533525"/>
              <a:gd name="connsiteY61" fmla="*/ 1076325 h 1447800"/>
              <a:gd name="connsiteX62" fmla="*/ 1047750 w 1533525"/>
              <a:gd name="connsiteY62" fmla="*/ 1057275 h 1447800"/>
              <a:gd name="connsiteX63" fmla="*/ 1076325 w 1533525"/>
              <a:gd name="connsiteY63" fmla="*/ 1028700 h 1447800"/>
              <a:gd name="connsiteX64" fmla="*/ 1114425 w 1533525"/>
              <a:gd name="connsiteY64" fmla="*/ 1019175 h 1447800"/>
              <a:gd name="connsiteX65" fmla="*/ 1162050 w 1533525"/>
              <a:gd name="connsiteY65" fmla="*/ 1009650 h 1447800"/>
              <a:gd name="connsiteX66" fmla="*/ 1190625 w 1533525"/>
              <a:gd name="connsiteY66" fmla="*/ 1000125 h 1447800"/>
              <a:gd name="connsiteX67" fmla="*/ 1266825 w 1533525"/>
              <a:gd name="connsiteY67" fmla="*/ 981075 h 1447800"/>
              <a:gd name="connsiteX68" fmla="*/ 1352550 w 1533525"/>
              <a:gd name="connsiteY68" fmla="*/ 923925 h 1447800"/>
              <a:gd name="connsiteX69" fmla="*/ 1381125 w 1533525"/>
              <a:gd name="connsiteY69" fmla="*/ 904875 h 1447800"/>
              <a:gd name="connsiteX70" fmla="*/ 1400175 w 1533525"/>
              <a:gd name="connsiteY70" fmla="*/ 876300 h 1447800"/>
              <a:gd name="connsiteX71" fmla="*/ 1428750 w 1533525"/>
              <a:gd name="connsiteY71" fmla="*/ 857250 h 1447800"/>
              <a:gd name="connsiteX72" fmla="*/ 1476375 w 1533525"/>
              <a:gd name="connsiteY72" fmla="*/ 771525 h 1447800"/>
              <a:gd name="connsiteX73" fmla="*/ 1504950 w 1533525"/>
              <a:gd name="connsiteY73" fmla="*/ 714375 h 1447800"/>
              <a:gd name="connsiteX74" fmla="*/ 1533525 w 1533525"/>
              <a:gd name="connsiteY74" fmla="*/ 504825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533525" h="1447800">
                <a:moveTo>
                  <a:pt x="1533525" y="504825"/>
                </a:moveTo>
                <a:cubicBezTo>
                  <a:pt x="1522124" y="476323"/>
                  <a:pt x="1502330" y="417353"/>
                  <a:pt x="1476375" y="400050"/>
                </a:cubicBezTo>
                <a:lnTo>
                  <a:pt x="1419225" y="361950"/>
                </a:lnTo>
                <a:cubicBezTo>
                  <a:pt x="1397000" y="328613"/>
                  <a:pt x="1390650" y="311150"/>
                  <a:pt x="1343025" y="295275"/>
                </a:cubicBezTo>
                <a:lnTo>
                  <a:pt x="1285875" y="276225"/>
                </a:lnTo>
                <a:cubicBezTo>
                  <a:pt x="1276350" y="266700"/>
                  <a:pt x="1267648" y="256274"/>
                  <a:pt x="1257300" y="247650"/>
                </a:cubicBezTo>
                <a:cubicBezTo>
                  <a:pt x="1248506" y="240321"/>
                  <a:pt x="1238964" y="233720"/>
                  <a:pt x="1228725" y="228600"/>
                </a:cubicBezTo>
                <a:cubicBezTo>
                  <a:pt x="1196810" y="212643"/>
                  <a:pt x="1141587" y="212568"/>
                  <a:pt x="1114425" y="209550"/>
                </a:cubicBezTo>
                <a:cubicBezTo>
                  <a:pt x="1095375" y="203200"/>
                  <a:pt x="1073983" y="201639"/>
                  <a:pt x="1057275" y="190500"/>
                </a:cubicBezTo>
                <a:cubicBezTo>
                  <a:pt x="1047750" y="184150"/>
                  <a:pt x="1039744" y="174462"/>
                  <a:pt x="1028700" y="171450"/>
                </a:cubicBezTo>
                <a:cubicBezTo>
                  <a:pt x="865640" y="126979"/>
                  <a:pt x="1046831" y="206069"/>
                  <a:pt x="857250" y="142875"/>
                </a:cubicBezTo>
                <a:cubicBezTo>
                  <a:pt x="847725" y="139700"/>
                  <a:pt x="837452" y="138226"/>
                  <a:pt x="828675" y="133350"/>
                </a:cubicBezTo>
                <a:cubicBezTo>
                  <a:pt x="796069" y="115236"/>
                  <a:pt x="769454" y="88210"/>
                  <a:pt x="733425" y="76200"/>
                </a:cubicBezTo>
                <a:cubicBezTo>
                  <a:pt x="718066" y="71080"/>
                  <a:pt x="701419" y="70935"/>
                  <a:pt x="685800" y="66675"/>
                </a:cubicBezTo>
                <a:cubicBezTo>
                  <a:pt x="553242" y="30523"/>
                  <a:pt x="720297" y="53735"/>
                  <a:pt x="485775" y="38100"/>
                </a:cubicBezTo>
                <a:cubicBezTo>
                  <a:pt x="476250" y="34925"/>
                  <a:pt x="466886" y="31217"/>
                  <a:pt x="457200" y="28575"/>
                </a:cubicBezTo>
                <a:cubicBezTo>
                  <a:pt x="431941" y="21686"/>
                  <a:pt x="405838" y="17804"/>
                  <a:pt x="381000" y="9525"/>
                </a:cubicBezTo>
                <a:lnTo>
                  <a:pt x="352425" y="0"/>
                </a:lnTo>
                <a:cubicBezTo>
                  <a:pt x="82195" y="20017"/>
                  <a:pt x="178643" y="-1798"/>
                  <a:pt x="57150" y="28575"/>
                </a:cubicBezTo>
                <a:cubicBezTo>
                  <a:pt x="47625" y="38100"/>
                  <a:pt x="36047" y="45942"/>
                  <a:pt x="28575" y="57150"/>
                </a:cubicBezTo>
                <a:cubicBezTo>
                  <a:pt x="23006" y="65504"/>
                  <a:pt x="23540" y="76745"/>
                  <a:pt x="19050" y="85725"/>
                </a:cubicBezTo>
                <a:cubicBezTo>
                  <a:pt x="13930" y="95964"/>
                  <a:pt x="6350" y="104775"/>
                  <a:pt x="0" y="114300"/>
                </a:cubicBezTo>
                <a:cubicBezTo>
                  <a:pt x="3175" y="161925"/>
                  <a:pt x="4254" y="209736"/>
                  <a:pt x="9525" y="257175"/>
                </a:cubicBezTo>
                <a:cubicBezTo>
                  <a:pt x="10634" y="267154"/>
                  <a:pt x="10880" y="279914"/>
                  <a:pt x="19050" y="285750"/>
                </a:cubicBezTo>
                <a:cubicBezTo>
                  <a:pt x="35390" y="297422"/>
                  <a:pt x="57150" y="298450"/>
                  <a:pt x="76200" y="304800"/>
                </a:cubicBezTo>
                <a:cubicBezTo>
                  <a:pt x="85725" y="307975"/>
                  <a:pt x="96421" y="308756"/>
                  <a:pt x="104775" y="314325"/>
                </a:cubicBezTo>
                <a:cubicBezTo>
                  <a:pt x="147341" y="342702"/>
                  <a:pt x="150264" y="351891"/>
                  <a:pt x="190500" y="361950"/>
                </a:cubicBezTo>
                <a:cubicBezTo>
                  <a:pt x="206206" y="365877"/>
                  <a:pt x="222250" y="368300"/>
                  <a:pt x="238125" y="371475"/>
                </a:cubicBezTo>
                <a:cubicBezTo>
                  <a:pt x="247650" y="377825"/>
                  <a:pt x="259162" y="381910"/>
                  <a:pt x="266700" y="390525"/>
                </a:cubicBezTo>
                <a:cubicBezTo>
                  <a:pt x="281777" y="407755"/>
                  <a:pt x="285750" y="434975"/>
                  <a:pt x="304800" y="447675"/>
                </a:cubicBezTo>
                <a:lnTo>
                  <a:pt x="333375" y="466725"/>
                </a:lnTo>
                <a:cubicBezTo>
                  <a:pt x="339725" y="485775"/>
                  <a:pt x="341286" y="507167"/>
                  <a:pt x="352425" y="523875"/>
                </a:cubicBezTo>
                <a:cubicBezTo>
                  <a:pt x="377044" y="560804"/>
                  <a:pt x="367855" y="541590"/>
                  <a:pt x="381000" y="581025"/>
                </a:cubicBezTo>
                <a:cubicBezTo>
                  <a:pt x="377825" y="625475"/>
                  <a:pt x="378086" y="670305"/>
                  <a:pt x="371475" y="714375"/>
                </a:cubicBezTo>
                <a:cubicBezTo>
                  <a:pt x="368496" y="734233"/>
                  <a:pt x="358775" y="752475"/>
                  <a:pt x="352425" y="771525"/>
                </a:cubicBezTo>
                <a:cubicBezTo>
                  <a:pt x="349250" y="781050"/>
                  <a:pt x="348469" y="791746"/>
                  <a:pt x="342900" y="800100"/>
                </a:cubicBezTo>
                <a:cubicBezTo>
                  <a:pt x="336550" y="809625"/>
                  <a:pt x="328970" y="818436"/>
                  <a:pt x="323850" y="828675"/>
                </a:cubicBezTo>
                <a:cubicBezTo>
                  <a:pt x="312964" y="850448"/>
                  <a:pt x="310234" y="883138"/>
                  <a:pt x="304800" y="904875"/>
                </a:cubicBezTo>
                <a:cubicBezTo>
                  <a:pt x="302365" y="914615"/>
                  <a:pt x="298450" y="923925"/>
                  <a:pt x="295275" y="933450"/>
                </a:cubicBezTo>
                <a:cubicBezTo>
                  <a:pt x="299090" y="994497"/>
                  <a:pt x="289954" y="1057560"/>
                  <a:pt x="314325" y="1114425"/>
                </a:cubicBezTo>
                <a:cubicBezTo>
                  <a:pt x="319918" y="1127476"/>
                  <a:pt x="323335" y="1142485"/>
                  <a:pt x="333375" y="1152525"/>
                </a:cubicBezTo>
                <a:cubicBezTo>
                  <a:pt x="340475" y="1159625"/>
                  <a:pt x="352970" y="1157560"/>
                  <a:pt x="361950" y="1162050"/>
                </a:cubicBezTo>
                <a:cubicBezTo>
                  <a:pt x="372189" y="1167170"/>
                  <a:pt x="381000" y="1174750"/>
                  <a:pt x="390525" y="1181100"/>
                </a:cubicBezTo>
                <a:cubicBezTo>
                  <a:pt x="403225" y="1200150"/>
                  <a:pt x="421385" y="1216530"/>
                  <a:pt x="428625" y="1238250"/>
                </a:cubicBezTo>
                <a:cubicBezTo>
                  <a:pt x="431800" y="1247775"/>
                  <a:pt x="433660" y="1257845"/>
                  <a:pt x="438150" y="1266825"/>
                </a:cubicBezTo>
                <a:cubicBezTo>
                  <a:pt x="443270" y="1277064"/>
                  <a:pt x="452080" y="1285161"/>
                  <a:pt x="457200" y="1295400"/>
                </a:cubicBezTo>
                <a:cubicBezTo>
                  <a:pt x="461690" y="1304380"/>
                  <a:pt x="459625" y="1316875"/>
                  <a:pt x="466725" y="1323975"/>
                </a:cubicBezTo>
                <a:cubicBezTo>
                  <a:pt x="473825" y="1331075"/>
                  <a:pt x="486320" y="1329010"/>
                  <a:pt x="495300" y="1333500"/>
                </a:cubicBezTo>
                <a:cubicBezTo>
                  <a:pt x="505539" y="1338620"/>
                  <a:pt x="514350" y="1346200"/>
                  <a:pt x="523875" y="1352550"/>
                </a:cubicBezTo>
                <a:cubicBezTo>
                  <a:pt x="559074" y="1405348"/>
                  <a:pt x="522786" y="1363587"/>
                  <a:pt x="571500" y="1390650"/>
                </a:cubicBezTo>
                <a:cubicBezTo>
                  <a:pt x="591514" y="1401769"/>
                  <a:pt x="606930" y="1421510"/>
                  <a:pt x="628650" y="1428750"/>
                </a:cubicBezTo>
                <a:lnTo>
                  <a:pt x="685800" y="1447800"/>
                </a:lnTo>
                <a:cubicBezTo>
                  <a:pt x="704850" y="1444625"/>
                  <a:pt x="725123" y="1445703"/>
                  <a:pt x="742950" y="1438275"/>
                </a:cubicBezTo>
                <a:cubicBezTo>
                  <a:pt x="764084" y="1429469"/>
                  <a:pt x="781050" y="1412875"/>
                  <a:pt x="800100" y="1400175"/>
                </a:cubicBezTo>
                <a:lnTo>
                  <a:pt x="828675" y="1381125"/>
                </a:lnTo>
                <a:cubicBezTo>
                  <a:pt x="838200" y="1374775"/>
                  <a:pt x="846390" y="1365695"/>
                  <a:pt x="857250" y="1362075"/>
                </a:cubicBezTo>
                <a:lnTo>
                  <a:pt x="885825" y="1352550"/>
                </a:lnTo>
                <a:cubicBezTo>
                  <a:pt x="892175" y="1343025"/>
                  <a:pt x="896780" y="1332070"/>
                  <a:pt x="904875" y="1323975"/>
                </a:cubicBezTo>
                <a:cubicBezTo>
                  <a:pt x="937895" y="1290955"/>
                  <a:pt x="932180" y="1322070"/>
                  <a:pt x="952500" y="1276350"/>
                </a:cubicBezTo>
                <a:cubicBezTo>
                  <a:pt x="960655" y="1258000"/>
                  <a:pt x="968249" y="1239007"/>
                  <a:pt x="971550" y="1219200"/>
                </a:cubicBezTo>
                <a:cubicBezTo>
                  <a:pt x="976311" y="1190634"/>
                  <a:pt x="983354" y="1130057"/>
                  <a:pt x="1000125" y="1104900"/>
                </a:cubicBezTo>
                <a:cubicBezTo>
                  <a:pt x="1006475" y="1095375"/>
                  <a:pt x="1011080" y="1084420"/>
                  <a:pt x="1019175" y="1076325"/>
                </a:cubicBezTo>
                <a:cubicBezTo>
                  <a:pt x="1027270" y="1068230"/>
                  <a:pt x="1038956" y="1064604"/>
                  <a:pt x="1047750" y="1057275"/>
                </a:cubicBezTo>
                <a:cubicBezTo>
                  <a:pt x="1058098" y="1048651"/>
                  <a:pt x="1064629" y="1035383"/>
                  <a:pt x="1076325" y="1028700"/>
                </a:cubicBezTo>
                <a:cubicBezTo>
                  <a:pt x="1087691" y="1022205"/>
                  <a:pt x="1101646" y="1022015"/>
                  <a:pt x="1114425" y="1019175"/>
                </a:cubicBezTo>
                <a:cubicBezTo>
                  <a:pt x="1130229" y="1015663"/>
                  <a:pt x="1146344" y="1013577"/>
                  <a:pt x="1162050" y="1009650"/>
                </a:cubicBezTo>
                <a:cubicBezTo>
                  <a:pt x="1171790" y="1007215"/>
                  <a:pt x="1180885" y="1002560"/>
                  <a:pt x="1190625" y="1000125"/>
                </a:cubicBezTo>
                <a:cubicBezTo>
                  <a:pt x="1205979" y="996287"/>
                  <a:pt x="1249011" y="990972"/>
                  <a:pt x="1266825" y="981075"/>
                </a:cubicBezTo>
                <a:lnTo>
                  <a:pt x="1352550" y="923925"/>
                </a:lnTo>
                <a:lnTo>
                  <a:pt x="1381125" y="904875"/>
                </a:lnTo>
                <a:cubicBezTo>
                  <a:pt x="1387475" y="895350"/>
                  <a:pt x="1392080" y="884395"/>
                  <a:pt x="1400175" y="876300"/>
                </a:cubicBezTo>
                <a:cubicBezTo>
                  <a:pt x="1408270" y="868205"/>
                  <a:pt x="1421212" y="865865"/>
                  <a:pt x="1428750" y="857250"/>
                </a:cubicBezTo>
                <a:cubicBezTo>
                  <a:pt x="1498826" y="777163"/>
                  <a:pt x="1448030" y="828215"/>
                  <a:pt x="1476375" y="771525"/>
                </a:cubicBezTo>
                <a:cubicBezTo>
                  <a:pt x="1513304" y="697667"/>
                  <a:pt x="1481009" y="786199"/>
                  <a:pt x="1504950" y="714375"/>
                </a:cubicBezTo>
                <a:cubicBezTo>
                  <a:pt x="1516963" y="546189"/>
                  <a:pt x="1514475" y="625588"/>
                  <a:pt x="1533525" y="504825"/>
                </a:cubicBezTo>
                <a:close/>
              </a:path>
            </a:pathLst>
          </a:custGeom>
          <a:gradFill>
            <a:gsLst>
              <a:gs pos="0">
                <a:srgbClr val="FFF200"/>
              </a:gs>
              <a:gs pos="29000">
                <a:srgbClr val="92D050"/>
              </a:gs>
              <a:gs pos="82000">
                <a:srgbClr val="FF7A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ostoručno 22"/>
          <p:cNvSpPr/>
          <p:nvPr/>
        </p:nvSpPr>
        <p:spPr>
          <a:xfrm>
            <a:off x="4106282" y="2352851"/>
            <a:ext cx="1229164" cy="611953"/>
          </a:xfrm>
          <a:custGeom>
            <a:avLst/>
            <a:gdLst>
              <a:gd name="connsiteX0" fmla="*/ 439 w 1229164"/>
              <a:gd name="connsiteY0" fmla="*/ 69028 h 611953"/>
              <a:gd name="connsiteX1" fmla="*/ 19489 w 1229164"/>
              <a:gd name="connsiteY1" fmla="*/ 202378 h 611953"/>
              <a:gd name="connsiteX2" fmla="*/ 38539 w 1229164"/>
              <a:gd name="connsiteY2" fmla="*/ 259528 h 611953"/>
              <a:gd name="connsiteX3" fmla="*/ 67114 w 1229164"/>
              <a:gd name="connsiteY3" fmla="*/ 278578 h 611953"/>
              <a:gd name="connsiteX4" fmla="*/ 124264 w 1229164"/>
              <a:gd name="connsiteY4" fmla="*/ 297628 h 611953"/>
              <a:gd name="connsiteX5" fmla="*/ 152839 w 1229164"/>
              <a:gd name="connsiteY5" fmla="*/ 326203 h 611953"/>
              <a:gd name="connsiteX6" fmla="*/ 181414 w 1229164"/>
              <a:gd name="connsiteY6" fmla="*/ 335728 h 611953"/>
              <a:gd name="connsiteX7" fmla="*/ 267139 w 1229164"/>
              <a:gd name="connsiteY7" fmla="*/ 354778 h 611953"/>
              <a:gd name="connsiteX8" fmla="*/ 324289 w 1229164"/>
              <a:gd name="connsiteY8" fmla="*/ 392878 h 611953"/>
              <a:gd name="connsiteX9" fmla="*/ 362389 w 1229164"/>
              <a:gd name="connsiteY9" fmla="*/ 411928 h 611953"/>
              <a:gd name="connsiteX10" fmla="*/ 390964 w 1229164"/>
              <a:gd name="connsiteY10" fmla="*/ 421453 h 611953"/>
              <a:gd name="connsiteX11" fmla="*/ 419539 w 1229164"/>
              <a:gd name="connsiteY11" fmla="*/ 440503 h 611953"/>
              <a:gd name="connsiteX12" fmla="*/ 438589 w 1229164"/>
              <a:gd name="connsiteY12" fmla="*/ 469078 h 611953"/>
              <a:gd name="connsiteX13" fmla="*/ 486214 w 1229164"/>
              <a:gd name="connsiteY13" fmla="*/ 478603 h 611953"/>
              <a:gd name="connsiteX14" fmla="*/ 552889 w 1229164"/>
              <a:gd name="connsiteY14" fmla="*/ 497653 h 611953"/>
              <a:gd name="connsiteX15" fmla="*/ 695764 w 1229164"/>
              <a:gd name="connsiteY15" fmla="*/ 507178 h 611953"/>
              <a:gd name="connsiteX16" fmla="*/ 752914 w 1229164"/>
              <a:gd name="connsiteY16" fmla="*/ 545278 h 611953"/>
              <a:gd name="connsiteX17" fmla="*/ 810064 w 1229164"/>
              <a:gd name="connsiteY17" fmla="*/ 592903 h 611953"/>
              <a:gd name="connsiteX18" fmla="*/ 867214 w 1229164"/>
              <a:gd name="connsiteY18" fmla="*/ 611953 h 611953"/>
              <a:gd name="connsiteX19" fmla="*/ 943414 w 1229164"/>
              <a:gd name="connsiteY19" fmla="*/ 602428 h 611953"/>
              <a:gd name="connsiteX20" fmla="*/ 991039 w 1229164"/>
              <a:gd name="connsiteY20" fmla="*/ 545278 h 611953"/>
              <a:gd name="connsiteX21" fmla="*/ 1048189 w 1229164"/>
              <a:gd name="connsiteY21" fmla="*/ 507178 h 611953"/>
              <a:gd name="connsiteX22" fmla="*/ 1105339 w 1229164"/>
              <a:gd name="connsiteY22" fmla="*/ 478603 h 611953"/>
              <a:gd name="connsiteX23" fmla="*/ 1191064 w 1229164"/>
              <a:gd name="connsiteY23" fmla="*/ 478603 h 611953"/>
              <a:gd name="connsiteX24" fmla="*/ 1229164 w 1229164"/>
              <a:gd name="connsiteY24" fmla="*/ 421453 h 611953"/>
              <a:gd name="connsiteX25" fmla="*/ 1219639 w 1229164"/>
              <a:gd name="connsiteY25" fmla="*/ 192853 h 611953"/>
              <a:gd name="connsiteX26" fmla="*/ 1210114 w 1229164"/>
              <a:gd name="connsiteY26" fmla="*/ 164278 h 611953"/>
              <a:gd name="connsiteX27" fmla="*/ 1181539 w 1229164"/>
              <a:gd name="connsiteY27" fmla="*/ 154753 h 611953"/>
              <a:gd name="connsiteX28" fmla="*/ 1172014 w 1229164"/>
              <a:gd name="connsiteY28" fmla="*/ 126178 h 611953"/>
              <a:gd name="connsiteX29" fmla="*/ 1143439 w 1229164"/>
              <a:gd name="connsiteY29" fmla="*/ 116653 h 611953"/>
              <a:gd name="connsiteX30" fmla="*/ 1067239 w 1229164"/>
              <a:gd name="connsiteY30" fmla="*/ 107128 h 611953"/>
              <a:gd name="connsiteX31" fmla="*/ 905314 w 1229164"/>
              <a:gd name="connsiteY31" fmla="*/ 59503 h 611953"/>
              <a:gd name="connsiteX32" fmla="*/ 876739 w 1229164"/>
              <a:gd name="connsiteY32" fmla="*/ 49978 h 611953"/>
              <a:gd name="connsiteX33" fmla="*/ 848164 w 1229164"/>
              <a:gd name="connsiteY33" fmla="*/ 40453 h 611953"/>
              <a:gd name="connsiteX34" fmla="*/ 733864 w 1229164"/>
              <a:gd name="connsiteY34" fmla="*/ 21403 h 611953"/>
              <a:gd name="connsiteX35" fmla="*/ 467164 w 1229164"/>
              <a:gd name="connsiteY35" fmla="*/ 2353 h 611953"/>
              <a:gd name="connsiteX36" fmla="*/ 76639 w 1229164"/>
              <a:gd name="connsiteY36" fmla="*/ 30928 h 611953"/>
              <a:gd name="connsiteX37" fmla="*/ 48064 w 1229164"/>
              <a:gd name="connsiteY37" fmla="*/ 40453 h 611953"/>
              <a:gd name="connsiteX38" fmla="*/ 19489 w 1229164"/>
              <a:gd name="connsiteY38" fmla="*/ 59503 h 611953"/>
              <a:gd name="connsiteX39" fmla="*/ 439 w 1229164"/>
              <a:gd name="connsiteY39" fmla="*/ 88078 h 611953"/>
              <a:gd name="connsiteX40" fmla="*/ 9964 w 1229164"/>
              <a:gd name="connsiteY40" fmla="*/ 211903 h 611953"/>
              <a:gd name="connsiteX41" fmla="*/ 9964 w 1229164"/>
              <a:gd name="connsiteY41" fmla="*/ 240478 h 61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29164" h="611953">
                <a:moveTo>
                  <a:pt x="439" y="69028"/>
                </a:moveTo>
                <a:cubicBezTo>
                  <a:pt x="7059" y="135224"/>
                  <a:pt x="3951" y="150586"/>
                  <a:pt x="19489" y="202378"/>
                </a:cubicBezTo>
                <a:cubicBezTo>
                  <a:pt x="25259" y="221612"/>
                  <a:pt x="21831" y="248389"/>
                  <a:pt x="38539" y="259528"/>
                </a:cubicBezTo>
                <a:cubicBezTo>
                  <a:pt x="48064" y="265878"/>
                  <a:pt x="56653" y="273929"/>
                  <a:pt x="67114" y="278578"/>
                </a:cubicBezTo>
                <a:cubicBezTo>
                  <a:pt x="85464" y="286733"/>
                  <a:pt x="124264" y="297628"/>
                  <a:pt x="124264" y="297628"/>
                </a:cubicBezTo>
                <a:cubicBezTo>
                  <a:pt x="133789" y="307153"/>
                  <a:pt x="141631" y="318731"/>
                  <a:pt x="152839" y="326203"/>
                </a:cubicBezTo>
                <a:cubicBezTo>
                  <a:pt x="161193" y="331772"/>
                  <a:pt x="171613" y="333550"/>
                  <a:pt x="181414" y="335728"/>
                </a:cubicBezTo>
                <a:cubicBezTo>
                  <a:pt x="199505" y="339748"/>
                  <a:pt x="245697" y="342866"/>
                  <a:pt x="267139" y="354778"/>
                </a:cubicBezTo>
                <a:cubicBezTo>
                  <a:pt x="287153" y="365897"/>
                  <a:pt x="303811" y="382639"/>
                  <a:pt x="324289" y="392878"/>
                </a:cubicBezTo>
                <a:cubicBezTo>
                  <a:pt x="336989" y="399228"/>
                  <a:pt x="349338" y="406335"/>
                  <a:pt x="362389" y="411928"/>
                </a:cubicBezTo>
                <a:cubicBezTo>
                  <a:pt x="371617" y="415883"/>
                  <a:pt x="381984" y="416963"/>
                  <a:pt x="390964" y="421453"/>
                </a:cubicBezTo>
                <a:cubicBezTo>
                  <a:pt x="401203" y="426573"/>
                  <a:pt x="410014" y="434153"/>
                  <a:pt x="419539" y="440503"/>
                </a:cubicBezTo>
                <a:cubicBezTo>
                  <a:pt x="425889" y="450028"/>
                  <a:pt x="428650" y="463398"/>
                  <a:pt x="438589" y="469078"/>
                </a:cubicBezTo>
                <a:cubicBezTo>
                  <a:pt x="452645" y="477110"/>
                  <a:pt x="470508" y="474676"/>
                  <a:pt x="486214" y="478603"/>
                </a:cubicBezTo>
                <a:cubicBezTo>
                  <a:pt x="514119" y="485579"/>
                  <a:pt x="522115" y="494414"/>
                  <a:pt x="552889" y="497653"/>
                </a:cubicBezTo>
                <a:cubicBezTo>
                  <a:pt x="600357" y="502650"/>
                  <a:pt x="648139" y="504003"/>
                  <a:pt x="695764" y="507178"/>
                </a:cubicBezTo>
                <a:cubicBezTo>
                  <a:pt x="714814" y="519878"/>
                  <a:pt x="736725" y="529089"/>
                  <a:pt x="752914" y="545278"/>
                </a:cubicBezTo>
                <a:cubicBezTo>
                  <a:pt x="770859" y="563223"/>
                  <a:pt x="786194" y="582294"/>
                  <a:pt x="810064" y="592903"/>
                </a:cubicBezTo>
                <a:cubicBezTo>
                  <a:pt x="828414" y="601058"/>
                  <a:pt x="867214" y="611953"/>
                  <a:pt x="867214" y="611953"/>
                </a:cubicBezTo>
                <a:cubicBezTo>
                  <a:pt x="892614" y="608778"/>
                  <a:pt x="919357" y="611176"/>
                  <a:pt x="943414" y="602428"/>
                </a:cubicBezTo>
                <a:cubicBezTo>
                  <a:pt x="972594" y="591817"/>
                  <a:pt x="970882" y="562915"/>
                  <a:pt x="991039" y="545278"/>
                </a:cubicBezTo>
                <a:cubicBezTo>
                  <a:pt x="1008269" y="530201"/>
                  <a:pt x="1029139" y="519878"/>
                  <a:pt x="1048189" y="507178"/>
                </a:cubicBezTo>
                <a:cubicBezTo>
                  <a:pt x="1085118" y="482559"/>
                  <a:pt x="1065904" y="491748"/>
                  <a:pt x="1105339" y="478603"/>
                </a:cubicBezTo>
                <a:cubicBezTo>
                  <a:pt x="1120845" y="481187"/>
                  <a:pt x="1170965" y="498702"/>
                  <a:pt x="1191064" y="478603"/>
                </a:cubicBezTo>
                <a:cubicBezTo>
                  <a:pt x="1207253" y="462414"/>
                  <a:pt x="1229164" y="421453"/>
                  <a:pt x="1229164" y="421453"/>
                </a:cubicBezTo>
                <a:cubicBezTo>
                  <a:pt x="1225989" y="345253"/>
                  <a:pt x="1225273" y="268911"/>
                  <a:pt x="1219639" y="192853"/>
                </a:cubicBezTo>
                <a:cubicBezTo>
                  <a:pt x="1218897" y="182840"/>
                  <a:pt x="1217214" y="171378"/>
                  <a:pt x="1210114" y="164278"/>
                </a:cubicBezTo>
                <a:cubicBezTo>
                  <a:pt x="1203014" y="157178"/>
                  <a:pt x="1191064" y="157928"/>
                  <a:pt x="1181539" y="154753"/>
                </a:cubicBezTo>
                <a:cubicBezTo>
                  <a:pt x="1178364" y="145228"/>
                  <a:pt x="1179114" y="133278"/>
                  <a:pt x="1172014" y="126178"/>
                </a:cubicBezTo>
                <a:cubicBezTo>
                  <a:pt x="1164914" y="119078"/>
                  <a:pt x="1153317" y="118449"/>
                  <a:pt x="1143439" y="116653"/>
                </a:cubicBezTo>
                <a:cubicBezTo>
                  <a:pt x="1118254" y="112074"/>
                  <a:pt x="1092398" y="111845"/>
                  <a:pt x="1067239" y="107128"/>
                </a:cubicBezTo>
                <a:cubicBezTo>
                  <a:pt x="1010792" y="96544"/>
                  <a:pt x="959457" y="77551"/>
                  <a:pt x="905314" y="59503"/>
                </a:cubicBezTo>
                <a:lnTo>
                  <a:pt x="876739" y="49978"/>
                </a:lnTo>
                <a:cubicBezTo>
                  <a:pt x="867214" y="46803"/>
                  <a:pt x="858068" y="42104"/>
                  <a:pt x="848164" y="40453"/>
                </a:cubicBezTo>
                <a:cubicBezTo>
                  <a:pt x="810064" y="34103"/>
                  <a:pt x="772391" y="24155"/>
                  <a:pt x="733864" y="21403"/>
                </a:cubicBezTo>
                <a:lnTo>
                  <a:pt x="467164" y="2353"/>
                </a:lnTo>
                <a:cubicBezTo>
                  <a:pt x="113717" y="12451"/>
                  <a:pt x="239254" y="-23277"/>
                  <a:pt x="76639" y="30928"/>
                </a:cubicBezTo>
                <a:cubicBezTo>
                  <a:pt x="67114" y="34103"/>
                  <a:pt x="56418" y="34884"/>
                  <a:pt x="48064" y="40453"/>
                </a:cubicBezTo>
                <a:lnTo>
                  <a:pt x="19489" y="59503"/>
                </a:lnTo>
                <a:cubicBezTo>
                  <a:pt x="13139" y="69028"/>
                  <a:pt x="1153" y="76653"/>
                  <a:pt x="439" y="88078"/>
                </a:cubicBezTo>
                <a:cubicBezTo>
                  <a:pt x="-2143" y="129394"/>
                  <a:pt x="7382" y="170587"/>
                  <a:pt x="9964" y="211903"/>
                </a:cubicBezTo>
                <a:cubicBezTo>
                  <a:pt x="10558" y="221409"/>
                  <a:pt x="9964" y="230953"/>
                  <a:pt x="9964" y="24047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Prostoručno 23"/>
          <p:cNvSpPr/>
          <p:nvPr/>
        </p:nvSpPr>
        <p:spPr>
          <a:xfrm>
            <a:off x="2848982" y="3097618"/>
            <a:ext cx="1257300" cy="1409700"/>
          </a:xfrm>
          <a:custGeom>
            <a:avLst/>
            <a:gdLst>
              <a:gd name="connsiteX0" fmla="*/ 361950 w 1257300"/>
              <a:gd name="connsiteY0" fmla="*/ 0 h 1409700"/>
              <a:gd name="connsiteX1" fmla="*/ 438150 w 1257300"/>
              <a:gd name="connsiteY1" fmla="*/ 38100 h 1409700"/>
              <a:gd name="connsiteX2" fmla="*/ 485775 w 1257300"/>
              <a:gd name="connsiteY2" fmla="*/ 95250 h 1409700"/>
              <a:gd name="connsiteX3" fmla="*/ 542925 w 1257300"/>
              <a:gd name="connsiteY3" fmla="*/ 133350 h 1409700"/>
              <a:gd name="connsiteX4" fmla="*/ 609600 w 1257300"/>
              <a:gd name="connsiteY4" fmla="*/ 123825 h 1409700"/>
              <a:gd name="connsiteX5" fmla="*/ 628650 w 1257300"/>
              <a:gd name="connsiteY5" fmla="*/ 95250 h 1409700"/>
              <a:gd name="connsiteX6" fmla="*/ 657225 w 1257300"/>
              <a:gd name="connsiteY6" fmla="*/ 76200 h 1409700"/>
              <a:gd name="connsiteX7" fmla="*/ 714375 w 1257300"/>
              <a:gd name="connsiteY7" fmla="*/ 57150 h 1409700"/>
              <a:gd name="connsiteX8" fmla="*/ 771525 w 1257300"/>
              <a:gd name="connsiteY8" fmla="*/ 76200 h 1409700"/>
              <a:gd name="connsiteX9" fmla="*/ 828675 w 1257300"/>
              <a:gd name="connsiteY9" fmla="*/ 114300 h 1409700"/>
              <a:gd name="connsiteX10" fmla="*/ 838200 w 1257300"/>
              <a:gd name="connsiteY10" fmla="*/ 142875 h 1409700"/>
              <a:gd name="connsiteX11" fmla="*/ 866775 w 1257300"/>
              <a:gd name="connsiteY11" fmla="*/ 152400 h 1409700"/>
              <a:gd name="connsiteX12" fmla="*/ 895350 w 1257300"/>
              <a:gd name="connsiteY12" fmla="*/ 171450 h 1409700"/>
              <a:gd name="connsiteX13" fmla="*/ 923925 w 1257300"/>
              <a:gd name="connsiteY13" fmla="*/ 200025 h 1409700"/>
              <a:gd name="connsiteX14" fmla="*/ 990600 w 1257300"/>
              <a:gd name="connsiteY14" fmla="*/ 219075 h 1409700"/>
              <a:gd name="connsiteX15" fmla="*/ 1085850 w 1257300"/>
              <a:gd name="connsiteY15" fmla="*/ 209550 h 1409700"/>
              <a:gd name="connsiteX16" fmla="*/ 1133475 w 1257300"/>
              <a:gd name="connsiteY16" fmla="*/ 219075 h 1409700"/>
              <a:gd name="connsiteX17" fmla="*/ 1219200 w 1257300"/>
              <a:gd name="connsiteY17" fmla="*/ 257175 h 1409700"/>
              <a:gd name="connsiteX18" fmla="*/ 1257300 w 1257300"/>
              <a:gd name="connsiteY18" fmla="*/ 342900 h 1409700"/>
              <a:gd name="connsiteX19" fmla="*/ 1247775 w 1257300"/>
              <a:gd name="connsiteY19" fmla="*/ 428625 h 1409700"/>
              <a:gd name="connsiteX20" fmla="*/ 1238250 w 1257300"/>
              <a:gd name="connsiteY20" fmla="*/ 457200 h 1409700"/>
              <a:gd name="connsiteX21" fmla="*/ 1181100 w 1257300"/>
              <a:gd name="connsiteY21" fmla="*/ 495300 h 1409700"/>
              <a:gd name="connsiteX22" fmla="*/ 1152525 w 1257300"/>
              <a:gd name="connsiteY22" fmla="*/ 514350 h 1409700"/>
              <a:gd name="connsiteX23" fmla="*/ 1038225 w 1257300"/>
              <a:gd name="connsiteY23" fmla="*/ 533400 h 1409700"/>
              <a:gd name="connsiteX24" fmla="*/ 981075 w 1257300"/>
              <a:gd name="connsiteY24" fmla="*/ 561975 h 1409700"/>
              <a:gd name="connsiteX25" fmla="*/ 971550 w 1257300"/>
              <a:gd name="connsiteY25" fmla="*/ 590550 h 1409700"/>
              <a:gd name="connsiteX26" fmla="*/ 962025 w 1257300"/>
              <a:gd name="connsiteY26" fmla="*/ 733425 h 1409700"/>
              <a:gd name="connsiteX27" fmla="*/ 914400 w 1257300"/>
              <a:gd name="connsiteY27" fmla="*/ 771525 h 1409700"/>
              <a:gd name="connsiteX28" fmla="*/ 876300 w 1257300"/>
              <a:gd name="connsiteY28" fmla="*/ 790575 h 1409700"/>
              <a:gd name="connsiteX29" fmla="*/ 847725 w 1257300"/>
              <a:gd name="connsiteY29" fmla="*/ 809625 h 1409700"/>
              <a:gd name="connsiteX30" fmla="*/ 790575 w 1257300"/>
              <a:gd name="connsiteY30" fmla="*/ 828675 h 1409700"/>
              <a:gd name="connsiteX31" fmla="*/ 733425 w 1257300"/>
              <a:gd name="connsiteY31" fmla="*/ 857250 h 1409700"/>
              <a:gd name="connsiteX32" fmla="*/ 685800 w 1257300"/>
              <a:gd name="connsiteY32" fmla="*/ 866775 h 1409700"/>
              <a:gd name="connsiteX33" fmla="*/ 628650 w 1257300"/>
              <a:gd name="connsiteY33" fmla="*/ 885825 h 1409700"/>
              <a:gd name="connsiteX34" fmla="*/ 590550 w 1257300"/>
              <a:gd name="connsiteY34" fmla="*/ 942975 h 1409700"/>
              <a:gd name="connsiteX35" fmla="*/ 571500 w 1257300"/>
              <a:gd name="connsiteY35" fmla="*/ 971550 h 1409700"/>
              <a:gd name="connsiteX36" fmla="*/ 552450 w 1257300"/>
              <a:gd name="connsiteY36" fmla="*/ 1028700 h 1409700"/>
              <a:gd name="connsiteX37" fmla="*/ 542925 w 1257300"/>
              <a:gd name="connsiteY37" fmla="*/ 1295400 h 1409700"/>
              <a:gd name="connsiteX38" fmla="*/ 523875 w 1257300"/>
              <a:gd name="connsiteY38" fmla="*/ 1323975 h 1409700"/>
              <a:gd name="connsiteX39" fmla="*/ 438150 w 1257300"/>
              <a:gd name="connsiteY39" fmla="*/ 1390650 h 1409700"/>
              <a:gd name="connsiteX40" fmla="*/ 409575 w 1257300"/>
              <a:gd name="connsiteY40" fmla="*/ 1409700 h 1409700"/>
              <a:gd name="connsiteX41" fmla="*/ 381000 w 1257300"/>
              <a:gd name="connsiteY41" fmla="*/ 1400175 h 1409700"/>
              <a:gd name="connsiteX42" fmla="*/ 361950 w 1257300"/>
              <a:gd name="connsiteY42" fmla="*/ 1371600 h 1409700"/>
              <a:gd name="connsiteX43" fmla="*/ 352425 w 1257300"/>
              <a:gd name="connsiteY43" fmla="*/ 1085850 h 1409700"/>
              <a:gd name="connsiteX44" fmla="*/ 333375 w 1257300"/>
              <a:gd name="connsiteY44" fmla="*/ 1057275 h 1409700"/>
              <a:gd name="connsiteX45" fmla="*/ 295275 w 1257300"/>
              <a:gd name="connsiteY45" fmla="*/ 1019175 h 1409700"/>
              <a:gd name="connsiteX46" fmla="*/ 257175 w 1257300"/>
              <a:gd name="connsiteY46" fmla="*/ 962025 h 1409700"/>
              <a:gd name="connsiteX47" fmla="*/ 238125 w 1257300"/>
              <a:gd name="connsiteY47" fmla="*/ 933450 h 1409700"/>
              <a:gd name="connsiteX48" fmla="*/ 209550 w 1257300"/>
              <a:gd name="connsiteY48" fmla="*/ 876300 h 1409700"/>
              <a:gd name="connsiteX49" fmla="*/ 180975 w 1257300"/>
              <a:gd name="connsiteY49" fmla="*/ 819150 h 1409700"/>
              <a:gd name="connsiteX50" fmla="*/ 152400 w 1257300"/>
              <a:gd name="connsiteY50" fmla="*/ 800100 h 1409700"/>
              <a:gd name="connsiteX51" fmla="*/ 133350 w 1257300"/>
              <a:gd name="connsiteY51" fmla="*/ 771525 h 1409700"/>
              <a:gd name="connsiteX52" fmla="*/ 104775 w 1257300"/>
              <a:gd name="connsiteY52" fmla="*/ 752475 h 1409700"/>
              <a:gd name="connsiteX53" fmla="*/ 95250 w 1257300"/>
              <a:gd name="connsiteY53" fmla="*/ 723900 h 1409700"/>
              <a:gd name="connsiteX54" fmla="*/ 66675 w 1257300"/>
              <a:gd name="connsiteY54" fmla="*/ 695325 h 1409700"/>
              <a:gd name="connsiteX55" fmla="*/ 57150 w 1257300"/>
              <a:gd name="connsiteY55" fmla="*/ 666750 h 1409700"/>
              <a:gd name="connsiteX56" fmla="*/ 28575 w 1257300"/>
              <a:gd name="connsiteY56" fmla="*/ 647700 h 1409700"/>
              <a:gd name="connsiteX57" fmla="*/ 19050 w 1257300"/>
              <a:gd name="connsiteY57" fmla="*/ 600075 h 1409700"/>
              <a:gd name="connsiteX58" fmla="*/ 9525 w 1257300"/>
              <a:gd name="connsiteY58" fmla="*/ 571500 h 1409700"/>
              <a:gd name="connsiteX59" fmla="*/ 0 w 1257300"/>
              <a:gd name="connsiteY59" fmla="*/ 523875 h 1409700"/>
              <a:gd name="connsiteX60" fmla="*/ 19050 w 1257300"/>
              <a:gd name="connsiteY60" fmla="*/ 361950 h 1409700"/>
              <a:gd name="connsiteX61" fmla="*/ 38100 w 1257300"/>
              <a:gd name="connsiteY61" fmla="*/ 276225 h 1409700"/>
              <a:gd name="connsiteX62" fmla="*/ 57150 w 1257300"/>
              <a:gd name="connsiteY62" fmla="*/ 247650 h 1409700"/>
              <a:gd name="connsiteX63" fmla="*/ 66675 w 1257300"/>
              <a:gd name="connsiteY63" fmla="*/ 219075 h 1409700"/>
              <a:gd name="connsiteX64" fmla="*/ 104775 w 1257300"/>
              <a:gd name="connsiteY64" fmla="*/ 161925 h 1409700"/>
              <a:gd name="connsiteX65" fmla="*/ 133350 w 1257300"/>
              <a:gd name="connsiteY65" fmla="*/ 104775 h 1409700"/>
              <a:gd name="connsiteX66" fmla="*/ 161925 w 1257300"/>
              <a:gd name="connsiteY66" fmla="*/ 85725 h 1409700"/>
              <a:gd name="connsiteX67" fmla="*/ 180975 w 1257300"/>
              <a:gd name="connsiteY67" fmla="*/ 57150 h 1409700"/>
              <a:gd name="connsiteX68" fmla="*/ 285750 w 1257300"/>
              <a:gd name="connsiteY68" fmla="*/ 19050 h 1409700"/>
              <a:gd name="connsiteX69" fmla="*/ 323850 w 1257300"/>
              <a:gd name="connsiteY69" fmla="*/ 9525 h 1409700"/>
              <a:gd name="connsiteX70" fmla="*/ 352425 w 1257300"/>
              <a:gd name="connsiteY70" fmla="*/ 19050 h 1409700"/>
              <a:gd name="connsiteX71" fmla="*/ 390525 w 1257300"/>
              <a:gd name="connsiteY71" fmla="*/ 28575 h 1409700"/>
              <a:gd name="connsiteX72" fmla="*/ 419100 w 1257300"/>
              <a:gd name="connsiteY72" fmla="*/ 57150 h 1409700"/>
              <a:gd name="connsiteX73" fmla="*/ 466725 w 1257300"/>
              <a:gd name="connsiteY73" fmla="*/ 66675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257300" h="1409700">
                <a:moveTo>
                  <a:pt x="361950" y="0"/>
                </a:moveTo>
                <a:cubicBezTo>
                  <a:pt x="384689" y="9096"/>
                  <a:pt x="419127" y="19077"/>
                  <a:pt x="438150" y="38100"/>
                </a:cubicBezTo>
                <a:cubicBezTo>
                  <a:pt x="493183" y="93133"/>
                  <a:pt x="415556" y="40635"/>
                  <a:pt x="485775" y="95250"/>
                </a:cubicBezTo>
                <a:cubicBezTo>
                  <a:pt x="503847" y="109306"/>
                  <a:pt x="542925" y="133350"/>
                  <a:pt x="542925" y="133350"/>
                </a:cubicBezTo>
                <a:cubicBezTo>
                  <a:pt x="565150" y="130175"/>
                  <a:pt x="589084" y="132943"/>
                  <a:pt x="609600" y="123825"/>
                </a:cubicBezTo>
                <a:cubicBezTo>
                  <a:pt x="620061" y="119176"/>
                  <a:pt x="620555" y="103345"/>
                  <a:pt x="628650" y="95250"/>
                </a:cubicBezTo>
                <a:cubicBezTo>
                  <a:pt x="636745" y="87155"/>
                  <a:pt x="646764" y="80849"/>
                  <a:pt x="657225" y="76200"/>
                </a:cubicBezTo>
                <a:cubicBezTo>
                  <a:pt x="675575" y="68045"/>
                  <a:pt x="714375" y="57150"/>
                  <a:pt x="714375" y="57150"/>
                </a:cubicBezTo>
                <a:cubicBezTo>
                  <a:pt x="733425" y="63500"/>
                  <a:pt x="754817" y="65061"/>
                  <a:pt x="771525" y="76200"/>
                </a:cubicBezTo>
                <a:lnTo>
                  <a:pt x="828675" y="114300"/>
                </a:lnTo>
                <a:cubicBezTo>
                  <a:pt x="831850" y="123825"/>
                  <a:pt x="831100" y="135775"/>
                  <a:pt x="838200" y="142875"/>
                </a:cubicBezTo>
                <a:cubicBezTo>
                  <a:pt x="845300" y="149975"/>
                  <a:pt x="857795" y="147910"/>
                  <a:pt x="866775" y="152400"/>
                </a:cubicBezTo>
                <a:cubicBezTo>
                  <a:pt x="877014" y="157520"/>
                  <a:pt x="886556" y="164121"/>
                  <a:pt x="895350" y="171450"/>
                </a:cubicBezTo>
                <a:cubicBezTo>
                  <a:pt x="905698" y="180074"/>
                  <a:pt x="912717" y="192553"/>
                  <a:pt x="923925" y="200025"/>
                </a:cubicBezTo>
                <a:cubicBezTo>
                  <a:pt x="932124" y="205491"/>
                  <a:pt x="985519" y="217805"/>
                  <a:pt x="990600" y="219075"/>
                </a:cubicBezTo>
                <a:cubicBezTo>
                  <a:pt x="1022350" y="215900"/>
                  <a:pt x="1053942" y="209550"/>
                  <a:pt x="1085850" y="209550"/>
                </a:cubicBezTo>
                <a:cubicBezTo>
                  <a:pt x="1102039" y="209550"/>
                  <a:pt x="1117856" y="214815"/>
                  <a:pt x="1133475" y="219075"/>
                </a:cubicBezTo>
                <a:cubicBezTo>
                  <a:pt x="1191022" y="234770"/>
                  <a:pt x="1179882" y="230963"/>
                  <a:pt x="1219200" y="257175"/>
                </a:cubicBezTo>
                <a:cubicBezTo>
                  <a:pt x="1241870" y="325185"/>
                  <a:pt x="1227111" y="297617"/>
                  <a:pt x="1257300" y="342900"/>
                </a:cubicBezTo>
                <a:cubicBezTo>
                  <a:pt x="1254125" y="371475"/>
                  <a:pt x="1252502" y="400265"/>
                  <a:pt x="1247775" y="428625"/>
                </a:cubicBezTo>
                <a:cubicBezTo>
                  <a:pt x="1246124" y="438529"/>
                  <a:pt x="1245350" y="450100"/>
                  <a:pt x="1238250" y="457200"/>
                </a:cubicBezTo>
                <a:cubicBezTo>
                  <a:pt x="1222061" y="473389"/>
                  <a:pt x="1200150" y="482600"/>
                  <a:pt x="1181100" y="495300"/>
                </a:cubicBezTo>
                <a:cubicBezTo>
                  <a:pt x="1171575" y="501650"/>
                  <a:pt x="1163385" y="510730"/>
                  <a:pt x="1152525" y="514350"/>
                </a:cubicBezTo>
                <a:cubicBezTo>
                  <a:pt x="1096675" y="532967"/>
                  <a:pt x="1133929" y="522766"/>
                  <a:pt x="1038225" y="533400"/>
                </a:cubicBezTo>
                <a:cubicBezTo>
                  <a:pt x="1019401" y="539675"/>
                  <a:pt x="994504" y="545189"/>
                  <a:pt x="981075" y="561975"/>
                </a:cubicBezTo>
                <a:cubicBezTo>
                  <a:pt x="974803" y="569815"/>
                  <a:pt x="974725" y="581025"/>
                  <a:pt x="971550" y="590550"/>
                </a:cubicBezTo>
                <a:cubicBezTo>
                  <a:pt x="968375" y="638175"/>
                  <a:pt x="969872" y="686344"/>
                  <a:pt x="962025" y="733425"/>
                </a:cubicBezTo>
                <a:cubicBezTo>
                  <a:pt x="956522" y="766443"/>
                  <a:pt x="937069" y="761810"/>
                  <a:pt x="914400" y="771525"/>
                </a:cubicBezTo>
                <a:cubicBezTo>
                  <a:pt x="901349" y="777118"/>
                  <a:pt x="888628" y="783530"/>
                  <a:pt x="876300" y="790575"/>
                </a:cubicBezTo>
                <a:cubicBezTo>
                  <a:pt x="866361" y="796255"/>
                  <a:pt x="858186" y="804976"/>
                  <a:pt x="847725" y="809625"/>
                </a:cubicBezTo>
                <a:cubicBezTo>
                  <a:pt x="829375" y="817780"/>
                  <a:pt x="807283" y="817536"/>
                  <a:pt x="790575" y="828675"/>
                </a:cubicBezTo>
                <a:cubicBezTo>
                  <a:pt x="762639" y="847299"/>
                  <a:pt x="764973" y="849363"/>
                  <a:pt x="733425" y="857250"/>
                </a:cubicBezTo>
                <a:cubicBezTo>
                  <a:pt x="717719" y="861177"/>
                  <a:pt x="701419" y="862515"/>
                  <a:pt x="685800" y="866775"/>
                </a:cubicBezTo>
                <a:cubicBezTo>
                  <a:pt x="666427" y="872059"/>
                  <a:pt x="628650" y="885825"/>
                  <a:pt x="628650" y="885825"/>
                </a:cubicBezTo>
                <a:lnTo>
                  <a:pt x="590550" y="942975"/>
                </a:lnTo>
                <a:cubicBezTo>
                  <a:pt x="584200" y="952500"/>
                  <a:pt x="575120" y="960690"/>
                  <a:pt x="571500" y="971550"/>
                </a:cubicBezTo>
                <a:lnTo>
                  <a:pt x="552450" y="1028700"/>
                </a:lnTo>
                <a:cubicBezTo>
                  <a:pt x="549275" y="1117600"/>
                  <a:pt x="551494" y="1206857"/>
                  <a:pt x="542925" y="1295400"/>
                </a:cubicBezTo>
                <a:cubicBezTo>
                  <a:pt x="541822" y="1306794"/>
                  <a:pt x="531204" y="1315181"/>
                  <a:pt x="523875" y="1323975"/>
                </a:cubicBezTo>
                <a:cubicBezTo>
                  <a:pt x="495897" y="1357548"/>
                  <a:pt x="477976" y="1364099"/>
                  <a:pt x="438150" y="1390650"/>
                </a:cubicBezTo>
                <a:lnTo>
                  <a:pt x="409575" y="1409700"/>
                </a:lnTo>
                <a:cubicBezTo>
                  <a:pt x="400050" y="1406525"/>
                  <a:pt x="388840" y="1406447"/>
                  <a:pt x="381000" y="1400175"/>
                </a:cubicBezTo>
                <a:cubicBezTo>
                  <a:pt x="372061" y="1393024"/>
                  <a:pt x="362986" y="1383001"/>
                  <a:pt x="361950" y="1371600"/>
                </a:cubicBezTo>
                <a:cubicBezTo>
                  <a:pt x="353322" y="1276688"/>
                  <a:pt x="361053" y="1180762"/>
                  <a:pt x="352425" y="1085850"/>
                </a:cubicBezTo>
                <a:cubicBezTo>
                  <a:pt x="351389" y="1074449"/>
                  <a:pt x="338495" y="1067514"/>
                  <a:pt x="333375" y="1057275"/>
                </a:cubicBezTo>
                <a:cubicBezTo>
                  <a:pt x="313055" y="1016635"/>
                  <a:pt x="340995" y="1034415"/>
                  <a:pt x="295275" y="1019175"/>
                </a:cubicBezTo>
                <a:lnTo>
                  <a:pt x="257175" y="962025"/>
                </a:lnTo>
                <a:cubicBezTo>
                  <a:pt x="250825" y="952500"/>
                  <a:pt x="241745" y="944310"/>
                  <a:pt x="238125" y="933450"/>
                </a:cubicBezTo>
                <a:cubicBezTo>
                  <a:pt x="214184" y="861626"/>
                  <a:pt x="246479" y="950158"/>
                  <a:pt x="209550" y="876300"/>
                </a:cubicBezTo>
                <a:cubicBezTo>
                  <a:pt x="194056" y="845312"/>
                  <a:pt x="208272" y="846447"/>
                  <a:pt x="180975" y="819150"/>
                </a:cubicBezTo>
                <a:cubicBezTo>
                  <a:pt x="172880" y="811055"/>
                  <a:pt x="161925" y="806450"/>
                  <a:pt x="152400" y="800100"/>
                </a:cubicBezTo>
                <a:cubicBezTo>
                  <a:pt x="146050" y="790575"/>
                  <a:pt x="141445" y="779620"/>
                  <a:pt x="133350" y="771525"/>
                </a:cubicBezTo>
                <a:cubicBezTo>
                  <a:pt x="125255" y="763430"/>
                  <a:pt x="111926" y="761414"/>
                  <a:pt x="104775" y="752475"/>
                </a:cubicBezTo>
                <a:cubicBezTo>
                  <a:pt x="98503" y="744635"/>
                  <a:pt x="100819" y="732254"/>
                  <a:pt x="95250" y="723900"/>
                </a:cubicBezTo>
                <a:cubicBezTo>
                  <a:pt x="87778" y="712692"/>
                  <a:pt x="76200" y="704850"/>
                  <a:pt x="66675" y="695325"/>
                </a:cubicBezTo>
                <a:cubicBezTo>
                  <a:pt x="63500" y="685800"/>
                  <a:pt x="63422" y="674590"/>
                  <a:pt x="57150" y="666750"/>
                </a:cubicBezTo>
                <a:cubicBezTo>
                  <a:pt x="49999" y="657811"/>
                  <a:pt x="34255" y="657639"/>
                  <a:pt x="28575" y="647700"/>
                </a:cubicBezTo>
                <a:cubicBezTo>
                  <a:pt x="20543" y="633644"/>
                  <a:pt x="22977" y="615781"/>
                  <a:pt x="19050" y="600075"/>
                </a:cubicBezTo>
                <a:cubicBezTo>
                  <a:pt x="16615" y="590335"/>
                  <a:pt x="11960" y="581240"/>
                  <a:pt x="9525" y="571500"/>
                </a:cubicBezTo>
                <a:cubicBezTo>
                  <a:pt x="5598" y="555794"/>
                  <a:pt x="3175" y="539750"/>
                  <a:pt x="0" y="523875"/>
                </a:cubicBezTo>
                <a:cubicBezTo>
                  <a:pt x="5000" y="478876"/>
                  <a:pt x="12504" y="407769"/>
                  <a:pt x="19050" y="361950"/>
                </a:cubicBezTo>
                <a:cubicBezTo>
                  <a:pt x="21977" y="341464"/>
                  <a:pt x="26756" y="298913"/>
                  <a:pt x="38100" y="276225"/>
                </a:cubicBezTo>
                <a:cubicBezTo>
                  <a:pt x="43220" y="265986"/>
                  <a:pt x="52030" y="257889"/>
                  <a:pt x="57150" y="247650"/>
                </a:cubicBezTo>
                <a:cubicBezTo>
                  <a:pt x="61640" y="238670"/>
                  <a:pt x="61799" y="227852"/>
                  <a:pt x="66675" y="219075"/>
                </a:cubicBezTo>
                <a:cubicBezTo>
                  <a:pt x="77794" y="199061"/>
                  <a:pt x="97535" y="183645"/>
                  <a:pt x="104775" y="161925"/>
                </a:cubicBezTo>
                <a:cubicBezTo>
                  <a:pt x="112522" y="138684"/>
                  <a:pt x="114886" y="123239"/>
                  <a:pt x="133350" y="104775"/>
                </a:cubicBezTo>
                <a:cubicBezTo>
                  <a:pt x="141445" y="96680"/>
                  <a:pt x="152400" y="92075"/>
                  <a:pt x="161925" y="85725"/>
                </a:cubicBezTo>
                <a:cubicBezTo>
                  <a:pt x="168275" y="76200"/>
                  <a:pt x="172880" y="65245"/>
                  <a:pt x="180975" y="57150"/>
                </a:cubicBezTo>
                <a:cubicBezTo>
                  <a:pt x="208717" y="29408"/>
                  <a:pt x="250108" y="26970"/>
                  <a:pt x="285750" y="19050"/>
                </a:cubicBezTo>
                <a:cubicBezTo>
                  <a:pt x="298529" y="16210"/>
                  <a:pt x="311150" y="12700"/>
                  <a:pt x="323850" y="9525"/>
                </a:cubicBezTo>
                <a:cubicBezTo>
                  <a:pt x="333375" y="12700"/>
                  <a:pt x="342771" y="16292"/>
                  <a:pt x="352425" y="19050"/>
                </a:cubicBezTo>
                <a:cubicBezTo>
                  <a:pt x="365012" y="22646"/>
                  <a:pt x="379159" y="22080"/>
                  <a:pt x="390525" y="28575"/>
                </a:cubicBezTo>
                <a:cubicBezTo>
                  <a:pt x="402221" y="35258"/>
                  <a:pt x="407892" y="49678"/>
                  <a:pt x="419100" y="57150"/>
                </a:cubicBezTo>
                <a:cubicBezTo>
                  <a:pt x="436400" y="68683"/>
                  <a:pt x="448576" y="66675"/>
                  <a:pt x="466725" y="66675"/>
                </a:cubicBezTo>
              </a:path>
            </a:pathLst>
          </a:custGeom>
          <a:gradFill>
            <a:gsLst>
              <a:gs pos="0">
                <a:srgbClr val="FFF200"/>
              </a:gs>
              <a:gs pos="29000">
                <a:srgbClr val="92D050"/>
              </a:gs>
              <a:gs pos="82000">
                <a:srgbClr val="FF7A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Prostoručno 24"/>
          <p:cNvSpPr/>
          <p:nvPr/>
        </p:nvSpPr>
        <p:spPr>
          <a:xfrm>
            <a:off x="3001821" y="4416796"/>
            <a:ext cx="1009650" cy="1250425"/>
          </a:xfrm>
          <a:custGeom>
            <a:avLst/>
            <a:gdLst>
              <a:gd name="connsiteX0" fmla="*/ 400050 w 1009650"/>
              <a:gd name="connsiteY0" fmla="*/ 28575 h 1250425"/>
              <a:gd name="connsiteX1" fmla="*/ 352425 w 1009650"/>
              <a:gd name="connsiteY1" fmla="*/ 38100 h 1250425"/>
              <a:gd name="connsiteX2" fmla="*/ 295275 w 1009650"/>
              <a:gd name="connsiteY2" fmla="*/ 57150 h 1250425"/>
              <a:gd name="connsiteX3" fmla="*/ 266700 w 1009650"/>
              <a:gd name="connsiteY3" fmla="*/ 66675 h 1250425"/>
              <a:gd name="connsiteX4" fmla="*/ 123825 w 1009650"/>
              <a:gd name="connsiteY4" fmla="*/ 85725 h 1250425"/>
              <a:gd name="connsiteX5" fmla="*/ 66675 w 1009650"/>
              <a:gd name="connsiteY5" fmla="*/ 104775 h 1250425"/>
              <a:gd name="connsiteX6" fmla="*/ 57150 w 1009650"/>
              <a:gd name="connsiteY6" fmla="*/ 133350 h 1250425"/>
              <a:gd name="connsiteX7" fmla="*/ 19050 w 1009650"/>
              <a:gd name="connsiteY7" fmla="*/ 190500 h 1250425"/>
              <a:gd name="connsiteX8" fmla="*/ 0 w 1009650"/>
              <a:gd name="connsiteY8" fmla="*/ 266700 h 1250425"/>
              <a:gd name="connsiteX9" fmla="*/ 28575 w 1009650"/>
              <a:gd name="connsiteY9" fmla="*/ 400050 h 1250425"/>
              <a:gd name="connsiteX10" fmla="*/ 47625 w 1009650"/>
              <a:gd name="connsiteY10" fmla="*/ 428625 h 1250425"/>
              <a:gd name="connsiteX11" fmla="*/ 57150 w 1009650"/>
              <a:gd name="connsiteY11" fmla="*/ 457200 h 1250425"/>
              <a:gd name="connsiteX12" fmla="*/ 85725 w 1009650"/>
              <a:gd name="connsiteY12" fmla="*/ 485775 h 1250425"/>
              <a:gd name="connsiteX13" fmla="*/ 123825 w 1009650"/>
              <a:gd name="connsiteY13" fmla="*/ 542925 h 1250425"/>
              <a:gd name="connsiteX14" fmla="*/ 180975 w 1009650"/>
              <a:gd name="connsiteY14" fmla="*/ 571500 h 1250425"/>
              <a:gd name="connsiteX15" fmla="*/ 219075 w 1009650"/>
              <a:gd name="connsiteY15" fmla="*/ 561975 h 1250425"/>
              <a:gd name="connsiteX16" fmla="*/ 276225 w 1009650"/>
              <a:gd name="connsiteY16" fmla="*/ 542925 h 1250425"/>
              <a:gd name="connsiteX17" fmla="*/ 323850 w 1009650"/>
              <a:gd name="connsiteY17" fmla="*/ 533400 h 1250425"/>
              <a:gd name="connsiteX18" fmla="*/ 381000 w 1009650"/>
              <a:gd name="connsiteY18" fmla="*/ 542925 h 1250425"/>
              <a:gd name="connsiteX19" fmla="*/ 438150 w 1009650"/>
              <a:gd name="connsiteY19" fmla="*/ 561975 h 1250425"/>
              <a:gd name="connsiteX20" fmla="*/ 457200 w 1009650"/>
              <a:gd name="connsiteY20" fmla="*/ 619125 h 1250425"/>
              <a:gd name="connsiteX21" fmla="*/ 466725 w 1009650"/>
              <a:gd name="connsiteY21" fmla="*/ 695325 h 1250425"/>
              <a:gd name="connsiteX22" fmla="*/ 485775 w 1009650"/>
              <a:gd name="connsiteY22" fmla="*/ 942975 h 1250425"/>
              <a:gd name="connsiteX23" fmla="*/ 495300 w 1009650"/>
              <a:gd name="connsiteY23" fmla="*/ 1009650 h 1250425"/>
              <a:gd name="connsiteX24" fmla="*/ 504825 w 1009650"/>
              <a:gd name="connsiteY24" fmla="*/ 1038225 h 1250425"/>
              <a:gd name="connsiteX25" fmla="*/ 514350 w 1009650"/>
              <a:gd name="connsiteY25" fmla="*/ 1076325 h 1250425"/>
              <a:gd name="connsiteX26" fmla="*/ 533400 w 1009650"/>
              <a:gd name="connsiteY26" fmla="*/ 1133475 h 1250425"/>
              <a:gd name="connsiteX27" fmla="*/ 561975 w 1009650"/>
              <a:gd name="connsiteY27" fmla="*/ 1152525 h 1250425"/>
              <a:gd name="connsiteX28" fmla="*/ 600075 w 1009650"/>
              <a:gd name="connsiteY28" fmla="*/ 1219200 h 1250425"/>
              <a:gd name="connsiteX29" fmla="*/ 657225 w 1009650"/>
              <a:gd name="connsiteY29" fmla="*/ 1238250 h 1250425"/>
              <a:gd name="connsiteX30" fmla="*/ 876300 w 1009650"/>
              <a:gd name="connsiteY30" fmla="*/ 1219200 h 1250425"/>
              <a:gd name="connsiteX31" fmla="*/ 895350 w 1009650"/>
              <a:gd name="connsiteY31" fmla="*/ 1190625 h 1250425"/>
              <a:gd name="connsiteX32" fmla="*/ 923925 w 1009650"/>
              <a:gd name="connsiteY32" fmla="*/ 1181100 h 1250425"/>
              <a:gd name="connsiteX33" fmla="*/ 933450 w 1009650"/>
              <a:gd name="connsiteY33" fmla="*/ 1152525 h 1250425"/>
              <a:gd name="connsiteX34" fmla="*/ 981075 w 1009650"/>
              <a:gd name="connsiteY34" fmla="*/ 1095375 h 1250425"/>
              <a:gd name="connsiteX35" fmla="*/ 1009650 w 1009650"/>
              <a:gd name="connsiteY35" fmla="*/ 1000125 h 1250425"/>
              <a:gd name="connsiteX36" fmla="*/ 1000125 w 1009650"/>
              <a:gd name="connsiteY36" fmla="*/ 638175 h 1250425"/>
              <a:gd name="connsiteX37" fmla="*/ 981075 w 1009650"/>
              <a:gd name="connsiteY37" fmla="*/ 514350 h 1250425"/>
              <a:gd name="connsiteX38" fmla="*/ 971550 w 1009650"/>
              <a:gd name="connsiteY38" fmla="*/ 257175 h 1250425"/>
              <a:gd name="connsiteX39" fmla="*/ 962025 w 1009650"/>
              <a:gd name="connsiteY39" fmla="*/ 200025 h 1250425"/>
              <a:gd name="connsiteX40" fmla="*/ 942975 w 1009650"/>
              <a:gd name="connsiteY40" fmla="*/ 142875 h 1250425"/>
              <a:gd name="connsiteX41" fmla="*/ 904875 w 1009650"/>
              <a:gd name="connsiteY41" fmla="*/ 85725 h 1250425"/>
              <a:gd name="connsiteX42" fmla="*/ 885825 w 1009650"/>
              <a:gd name="connsiteY42" fmla="*/ 57150 h 1250425"/>
              <a:gd name="connsiteX43" fmla="*/ 638175 w 1009650"/>
              <a:gd name="connsiteY43" fmla="*/ 28575 h 1250425"/>
              <a:gd name="connsiteX44" fmla="*/ 600075 w 1009650"/>
              <a:gd name="connsiteY44" fmla="*/ 19050 h 1250425"/>
              <a:gd name="connsiteX45" fmla="*/ 542925 w 1009650"/>
              <a:gd name="connsiteY45" fmla="*/ 0 h 1250425"/>
              <a:gd name="connsiteX46" fmla="*/ 466725 w 1009650"/>
              <a:gd name="connsiteY46" fmla="*/ 9525 h 1250425"/>
              <a:gd name="connsiteX47" fmla="*/ 409575 w 1009650"/>
              <a:gd name="connsiteY47" fmla="*/ 28575 h 1250425"/>
              <a:gd name="connsiteX48" fmla="*/ 400050 w 1009650"/>
              <a:gd name="connsiteY48" fmla="*/ 28575 h 125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09650" h="1250425">
                <a:moveTo>
                  <a:pt x="400050" y="28575"/>
                </a:moveTo>
                <a:cubicBezTo>
                  <a:pt x="390525" y="30163"/>
                  <a:pt x="368044" y="33840"/>
                  <a:pt x="352425" y="38100"/>
                </a:cubicBezTo>
                <a:cubicBezTo>
                  <a:pt x="333052" y="43384"/>
                  <a:pt x="314325" y="50800"/>
                  <a:pt x="295275" y="57150"/>
                </a:cubicBezTo>
                <a:cubicBezTo>
                  <a:pt x="285750" y="60325"/>
                  <a:pt x="276639" y="65255"/>
                  <a:pt x="266700" y="66675"/>
                </a:cubicBezTo>
                <a:cubicBezTo>
                  <a:pt x="174685" y="79820"/>
                  <a:pt x="222302" y="73415"/>
                  <a:pt x="123825" y="85725"/>
                </a:cubicBezTo>
                <a:cubicBezTo>
                  <a:pt x="104775" y="92075"/>
                  <a:pt x="73025" y="85725"/>
                  <a:pt x="66675" y="104775"/>
                </a:cubicBezTo>
                <a:cubicBezTo>
                  <a:pt x="63500" y="114300"/>
                  <a:pt x="62026" y="124573"/>
                  <a:pt x="57150" y="133350"/>
                </a:cubicBezTo>
                <a:cubicBezTo>
                  <a:pt x="46031" y="153364"/>
                  <a:pt x="26290" y="168780"/>
                  <a:pt x="19050" y="190500"/>
                </a:cubicBezTo>
                <a:cubicBezTo>
                  <a:pt x="4405" y="234434"/>
                  <a:pt x="11494" y="209230"/>
                  <a:pt x="0" y="266700"/>
                </a:cubicBezTo>
                <a:cubicBezTo>
                  <a:pt x="4030" y="298943"/>
                  <a:pt x="7694" y="368729"/>
                  <a:pt x="28575" y="400050"/>
                </a:cubicBezTo>
                <a:cubicBezTo>
                  <a:pt x="34925" y="409575"/>
                  <a:pt x="42505" y="418386"/>
                  <a:pt x="47625" y="428625"/>
                </a:cubicBezTo>
                <a:cubicBezTo>
                  <a:pt x="52115" y="437605"/>
                  <a:pt x="51581" y="448846"/>
                  <a:pt x="57150" y="457200"/>
                </a:cubicBezTo>
                <a:cubicBezTo>
                  <a:pt x="64622" y="468408"/>
                  <a:pt x="77455" y="475142"/>
                  <a:pt x="85725" y="485775"/>
                </a:cubicBezTo>
                <a:cubicBezTo>
                  <a:pt x="99781" y="503847"/>
                  <a:pt x="102105" y="535685"/>
                  <a:pt x="123825" y="542925"/>
                </a:cubicBezTo>
                <a:cubicBezTo>
                  <a:pt x="163260" y="556070"/>
                  <a:pt x="144046" y="546881"/>
                  <a:pt x="180975" y="571500"/>
                </a:cubicBezTo>
                <a:cubicBezTo>
                  <a:pt x="193675" y="568325"/>
                  <a:pt x="206536" y="565737"/>
                  <a:pt x="219075" y="561975"/>
                </a:cubicBezTo>
                <a:cubicBezTo>
                  <a:pt x="238309" y="556205"/>
                  <a:pt x="256534" y="546863"/>
                  <a:pt x="276225" y="542925"/>
                </a:cubicBezTo>
                <a:lnTo>
                  <a:pt x="323850" y="533400"/>
                </a:lnTo>
                <a:cubicBezTo>
                  <a:pt x="342900" y="536575"/>
                  <a:pt x="362264" y="538241"/>
                  <a:pt x="381000" y="542925"/>
                </a:cubicBezTo>
                <a:cubicBezTo>
                  <a:pt x="400481" y="547795"/>
                  <a:pt x="438150" y="561975"/>
                  <a:pt x="438150" y="561975"/>
                </a:cubicBezTo>
                <a:cubicBezTo>
                  <a:pt x="444500" y="581025"/>
                  <a:pt x="454709" y="599200"/>
                  <a:pt x="457200" y="619125"/>
                </a:cubicBezTo>
                <a:cubicBezTo>
                  <a:pt x="460375" y="644525"/>
                  <a:pt x="464475" y="669826"/>
                  <a:pt x="466725" y="695325"/>
                </a:cubicBezTo>
                <a:cubicBezTo>
                  <a:pt x="474002" y="777798"/>
                  <a:pt x="474066" y="861013"/>
                  <a:pt x="485775" y="942975"/>
                </a:cubicBezTo>
                <a:cubicBezTo>
                  <a:pt x="488950" y="965200"/>
                  <a:pt x="490897" y="987635"/>
                  <a:pt x="495300" y="1009650"/>
                </a:cubicBezTo>
                <a:cubicBezTo>
                  <a:pt x="497269" y="1019495"/>
                  <a:pt x="502067" y="1028571"/>
                  <a:pt x="504825" y="1038225"/>
                </a:cubicBezTo>
                <a:cubicBezTo>
                  <a:pt x="508421" y="1050812"/>
                  <a:pt x="510588" y="1063786"/>
                  <a:pt x="514350" y="1076325"/>
                </a:cubicBezTo>
                <a:cubicBezTo>
                  <a:pt x="520120" y="1095559"/>
                  <a:pt x="516692" y="1122336"/>
                  <a:pt x="533400" y="1133475"/>
                </a:cubicBezTo>
                <a:lnTo>
                  <a:pt x="561975" y="1152525"/>
                </a:lnTo>
                <a:cubicBezTo>
                  <a:pt x="570023" y="1184717"/>
                  <a:pt x="567125" y="1200894"/>
                  <a:pt x="600075" y="1219200"/>
                </a:cubicBezTo>
                <a:cubicBezTo>
                  <a:pt x="617628" y="1228952"/>
                  <a:pt x="657225" y="1238250"/>
                  <a:pt x="657225" y="1238250"/>
                </a:cubicBezTo>
                <a:cubicBezTo>
                  <a:pt x="730250" y="1231900"/>
                  <a:pt x="835640" y="1280190"/>
                  <a:pt x="876300" y="1219200"/>
                </a:cubicBezTo>
                <a:cubicBezTo>
                  <a:pt x="882650" y="1209675"/>
                  <a:pt x="886411" y="1197776"/>
                  <a:pt x="895350" y="1190625"/>
                </a:cubicBezTo>
                <a:cubicBezTo>
                  <a:pt x="903190" y="1184353"/>
                  <a:pt x="914400" y="1184275"/>
                  <a:pt x="923925" y="1181100"/>
                </a:cubicBezTo>
                <a:cubicBezTo>
                  <a:pt x="927100" y="1171575"/>
                  <a:pt x="927881" y="1160879"/>
                  <a:pt x="933450" y="1152525"/>
                </a:cubicBezTo>
                <a:cubicBezTo>
                  <a:pt x="963358" y="1107663"/>
                  <a:pt x="960300" y="1142120"/>
                  <a:pt x="981075" y="1095375"/>
                </a:cubicBezTo>
                <a:cubicBezTo>
                  <a:pt x="994326" y="1065560"/>
                  <a:pt x="1001734" y="1031790"/>
                  <a:pt x="1009650" y="1000125"/>
                </a:cubicBezTo>
                <a:cubicBezTo>
                  <a:pt x="1006475" y="879475"/>
                  <a:pt x="1005149" y="758762"/>
                  <a:pt x="1000125" y="638175"/>
                </a:cubicBezTo>
                <a:cubicBezTo>
                  <a:pt x="996617" y="553983"/>
                  <a:pt x="998483" y="566573"/>
                  <a:pt x="981075" y="514350"/>
                </a:cubicBezTo>
                <a:cubicBezTo>
                  <a:pt x="977900" y="428625"/>
                  <a:pt x="976739" y="342802"/>
                  <a:pt x="971550" y="257175"/>
                </a:cubicBezTo>
                <a:cubicBezTo>
                  <a:pt x="970382" y="237898"/>
                  <a:pt x="966709" y="218761"/>
                  <a:pt x="962025" y="200025"/>
                </a:cubicBezTo>
                <a:cubicBezTo>
                  <a:pt x="957155" y="180544"/>
                  <a:pt x="954114" y="159583"/>
                  <a:pt x="942975" y="142875"/>
                </a:cubicBezTo>
                <a:lnTo>
                  <a:pt x="904875" y="85725"/>
                </a:lnTo>
                <a:cubicBezTo>
                  <a:pt x="898525" y="76200"/>
                  <a:pt x="896685" y="60770"/>
                  <a:pt x="885825" y="57150"/>
                </a:cubicBezTo>
                <a:cubicBezTo>
                  <a:pt x="768358" y="17994"/>
                  <a:pt x="848730" y="39103"/>
                  <a:pt x="638175" y="28575"/>
                </a:cubicBezTo>
                <a:cubicBezTo>
                  <a:pt x="625475" y="25400"/>
                  <a:pt x="612614" y="22812"/>
                  <a:pt x="600075" y="19050"/>
                </a:cubicBezTo>
                <a:cubicBezTo>
                  <a:pt x="580841" y="13280"/>
                  <a:pt x="542925" y="0"/>
                  <a:pt x="542925" y="0"/>
                </a:cubicBezTo>
                <a:cubicBezTo>
                  <a:pt x="517525" y="3175"/>
                  <a:pt x="491754" y="4162"/>
                  <a:pt x="466725" y="9525"/>
                </a:cubicBezTo>
                <a:cubicBezTo>
                  <a:pt x="447090" y="13732"/>
                  <a:pt x="428625" y="22225"/>
                  <a:pt x="409575" y="28575"/>
                </a:cubicBezTo>
                <a:cubicBezTo>
                  <a:pt x="377988" y="39104"/>
                  <a:pt x="409575" y="26987"/>
                  <a:pt x="400050" y="28575"/>
                </a:cubicBezTo>
                <a:close/>
              </a:path>
            </a:pathLst>
          </a:custGeom>
          <a:gradFill>
            <a:gsLst>
              <a:gs pos="0">
                <a:srgbClr val="FFF200"/>
              </a:gs>
              <a:gs pos="29000">
                <a:srgbClr val="92D050"/>
              </a:gs>
              <a:gs pos="82000">
                <a:srgbClr val="FF7A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78628">
            <a:off x="5584919" y="3234706"/>
            <a:ext cx="437396" cy="74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Prostoručno 26"/>
          <p:cNvSpPr/>
          <p:nvPr/>
        </p:nvSpPr>
        <p:spPr>
          <a:xfrm>
            <a:off x="3792396" y="6022329"/>
            <a:ext cx="1476375" cy="495300"/>
          </a:xfrm>
          <a:custGeom>
            <a:avLst/>
            <a:gdLst>
              <a:gd name="connsiteX0" fmla="*/ 1476375 w 1476375"/>
              <a:gd name="connsiteY0" fmla="*/ 295275 h 495300"/>
              <a:gd name="connsiteX1" fmla="*/ 1390650 w 1476375"/>
              <a:gd name="connsiteY1" fmla="*/ 228600 h 495300"/>
              <a:gd name="connsiteX2" fmla="*/ 1362075 w 1476375"/>
              <a:gd name="connsiteY2" fmla="*/ 209550 h 495300"/>
              <a:gd name="connsiteX3" fmla="*/ 1333500 w 1476375"/>
              <a:gd name="connsiteY3" fmla="*/ 200025 h 495300"/>
              <a:gd name="connsiteX4" fmla="*/ 1276350 w 1476375"/>
              <a:gd name="connsiteY4" fmla="*/ 152400 h 495300"/>
              <a:gd name="connsiteX5" fmla="*/ 1238250 w 1476375"/>
              <a:gd name="connsiteY5" fmla="*/ 142875 h 495300"/>
              <a:gd name="connsiteX6" fmla="*/ 1114425 w 1476375"/>
              <a:gd name="connsiteY6" fmla="*/ 114300 h 495300"/>
              <a:gd name="connsiteX7" fmla="*/ 1000125 w 1476375"/>
              <a:gd name="connsiteY7" fmla="*/ 104775 h 495300"/>
              <a:gd name="connsiteX8" fmla="*/ 914400 w 1476375"/>
              <a:gd name="connsiteY8" fmla="*/ 85725 h 495300"/>
              <a:gd name="connsiteX9" fmla="*/ 847725 w 1476375"/>
              <a:gd name="connsiteY9" fmla="*/ 76200 h 495300"/>
              <a:gd name="connsiteX10" fmla="*/ 809625 w 1476375"/>
              <a:gd name="connsiteY10" fmla="*/ 66675 h 495300"/>
              <a:gd name="connsiteX11" fmla="*/ 723900 w 1476375"/>
              <a:gd name="connsiteY11" fmla="*/ 47625 h 495300"/>
              <a:gd name="connsiteX12" fmla="*/ 666750 w 1476375"/>
              <a:gd name="connsiteY12" fmla="*/ 28575 h 495300"/>
              <a:gd name="connsiteX13" fmla="*/ 609600 w 1476375"/>
              <a:gd name="connsiteY13" fmla="*/ 0 h 495300"/>
              <a:gd name="connsiteX14" fmla="*/ 323850 w 1476375"/>
              <a:gd name="connsiteY14" fmla="*/ 28575 h 495300"/>
              <a:gd name="connsiteX15" fmla="*/ 295275 w 1476375"/>
              <a:gd name="connsiteY15" fmla="*/ 38100 h 495300"/>
              <a:gd name="connsiteX16" fmla="*/ 209550 w 1476375"/>
              <a:gd name="connsiteY16" fmla="*/ 76200 h 495300"/>
              <a:gd name="connsiteX17" fmla="*/ 180975 w 1476375"/>
              <a:gd name="connsiteY17" fmla="*/ 85725 h 495300"/>
              <a:gd name="connsiteX18" fmla="*/ 123825 w 1476375"/>
              <a:gd name="connsiteY18" fmla="*/ 123825 h 495300"/>
              <a:gd name="connsiteX19" fmla="*/ 104775 w 1476375"/>
              <a:gd name="connsiteY19" fmla="*/ 152400 h 495300"/>
              <a:gd name="connsiteX20" fmla="*/ 76200 w 1476375"/>
              <a:gd name="connsiteY20" fmla="*/ 161925 h 495300"/>
              <a:gd name="connsiteX21" fmla="*/ 47625 w 1476375"/>
              <a:gd name="connsiteY21" fmla="*/ 190500 h 495300"/>
              <a:gd name="connsiteX22" fmla="*/ 38100 w 1476375"/>
              <a:gd name="connsiteY22" fmla="*/ 219075 h 495300"/>
              <a:gd name="connsiteX23" fmla="*/ 19050 w 1476375"/>
              <a:gd name="connsiteY23" fmla="*/ 247650 h 495300"/>
              <a:gd name="connsiteX24" fmla="*/ 0 w 1476375"/>
              <a:gd name="connsiteY24" fmla="*/ 304800 h 495300"/>
              <a:gd name="connsiteX25" fmla="*/ 28575 w 1476375"/>
              <a:gd name="connsiteY25" fmla="*/ 314325 h 495300"/>
              <a:gd name="connsiteX26" fmla="*/ 85725 w 1476375"/>
              <a:gd name="connsiteY26" fmla="*/ 352425 h 495300"/>
              <a:gd name="connsiteX27" fmla="*/ 114300 w 1476375"/>
              <a:gd name="connsiteY27" fmla="*/ 361950 h 495300"/>
              <a:gd name="connsiteX28" fmla="*/ 180975 w 1476375"/>
              <a:gd name="connsiteY28" fmla="*/ 381000 h 495300"/>
              <a:gd name="connsiteX29" fmla="*/ 209550 w 1476375"/>
              <a:gd name="connsiteY29" fmla="*/ 409575 h 495300"/>
              <a:gd name="connsiteX30" fmla="*/ 304800 w 1476375"/>
              <a:gd name="connsiteY30" fmla="*/ 428625 h 495300"/>
              <a:gd name="connsiteX31" fmla="*/ 457200 w 1476375"/>
              <a:gd name="connsiteY31" fmla="*/ 447675 h 495300"/>
              <a:gd name="connsiteX32" fmla="*/ 542925 w 1476375"/>
              <a:gd name="connsiteY32" fmla="*/ 466725 h 495300"/>
              <a:gd name="connsiteX33" fmla="*/ 571500 w 1476375"/>
              <a:gd name="connsiteY33" fmla="*/ 476250 h 495300"/>
              <a:gd name="connsiteX34" fmla="*/ 847725 w 1476375"/>
              <a:gd name="connsiteY34" fmla="*/ 485775 h 495300"/>
              <a:gd name="connsiteX35" fmla="*/ 1047750 w 1476375"/>
              <a:gd name="connsiteY35" fmla="*/ 495300 h 495300"/>
              <a:gd name="connsiteX36" fmla="*/ 1143000 w 1476375"/>
              <a:gd name="connsiteY36" fmla="*/ 485775 h 495300"/>
              <a:gd name="connsiteX37" fmla="*/ 1200150 w 1476375"/>
              <a:gd name="connsiteY37" fmla="*/ 457200 h 495300"/>
              <a:gd name="connsiteX38" fmla="*/ 1228725 w 1476375"/>
              <a:gd name="connsiteY38" fmla="*/ 447675 h 495300"/>
              <a:gd name="connsiteX39" fmla="*/ 1285875 w 1476375"/>
              <a:gd name="connsiteY39" fmla="*/ 409575 h 495300"/>
              <a:gd name="connsiteX40" fmla="*/ 1314450 w 1476375"/>
              <a:gd name="connsiteY40" fmla="*/ 381000 h 495300"/>
              <a:gd name="connsiteX41" fmla="*/ 1343025 w 1476375"/>
              <a:gd name="connsiteY41" fmla="*/ 371475 h 495300"/>
              <a:gd name="connsiteX42" fmla="*/ 1438275 w 1476375"/>
              <a:gd name="connsiteY42" fmla="*/ 361950 h 495300"/>
              <a:gd name="connsiteX43" fmla="*/ 1447800 w 1476375"/>
              <a:gd name="connsiteY43" fmla="*/ 285750 h 495300"/>
              <a:gd name="connsiteX44" fmla="*/ 1390650 w 1476375"/>
              <a:gd name="connsiteY44" fmla="*/ 266700 h 495300"/>
              <a:gd name="connsiteX45" fmla="*/ 1352550 w 1476375"/>
              <a:gd name="connsiteY45" fmla="*/ 24765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476375" h="495300">
                <a:moveTo>
                  <a:pt x="1476375" y="295275"/>
                </a:moveTo>
                <a:cubicBezTo>
                  <a:pt x="1447800" y="273050"/>
                  <a:pt x="1420771" y="248680"/>
                  <a:pt x="1390650" y="228600"/>
                </a:cubicBezTo>
                <a:cubicBezTo>
                  <a:pt x="1381125" y="222250"/>
                  <a:pt x="1372314" y="214670"/>
                  <a:pt x="1362075" y="209550"/>
                </a:cubicBezTo>
                <a:cubicBezTo>
                  <a:pt x="1353095" y="205060"/>
                  <a:pt x="1343025" y="203200"/>
                  <a:pt x="1333500" y="200025"/>
                </a:cubicBezTo>
                <a:cubicBezTo>
                  <a:pt x="1316336" y="182861"/>
                  <a:pt x="1299557" y="162346"/>
                  <a:pt x="1276350" y="152400"/>
                </a:cubicBezTo>
                <a:cubicBezTo>
                  <a:pt x="1264318" y="147243"/>
                  <a:pt x="1250837" y="146471"/>
                  <a:pt x="1238250" y="142875"/>
                </a:cubicBezTo>
                <a:cubicBezTo>
                  <a:pt x="1183793" y="127316"/>
                  <a:pt x="1203927" y="121758"/>
                  <a:pt x="1114425" y="114300"/>
                </a:cubicBezTo>
                <a:lnTo>
                  <a:pt x="1000125" y="104775"/>
                </a:lnTo>
                <a:cubicBezTo>
                  <a:pt x="965875" y="96212"/>
                  <a:pt x="950677" y="91771"/>
                  <a:pt x="914400" y="85725"/>
                </a:cubicBezTo>
                <a:cubicBezTo>
                  <a:pt x="892255" y="82034"/>
                  <a:pt x="869814" y="80216"/>
                  <a:pt x="847725" y="76200"/>
                </a:cubicBezTo>
                <a:cubicBezTo>
                  <a:pt x="834845" y="73858"/>
                  <a:pt x="822404" y="69515"/>
                  <a:pt x="809625" y="66675"/>
                </a:cubicBezTo>
                <a:cubicBezTo>
                  <a:pt x="774665" y="58906"/>
                  <a:pt x="757085" y="57580"/>
                  <a:pt x="723900" y="47625"/>
                </a:cubicBezTo>
                <a:cubicBezTo>
                  <a:pt x="704666" y="41855"/>
                  <a:pt x="683458" y="39714"/>
                  <a:pt x="666750" y="28575"/>
                </a:cubicBezTo>
                <a:cubicBezTo>
                  <a:pt x="629821" y="3956"/>
                  <a:pt x="649035" y="13145"/>
                  <a:pt x="609600" y="0"/>
                </a:cubicBezTo>
                <a:cubicBezTo>
                  <a:pt x="360937" y="10361"/>
                  <a:pt x="453352" y="-14592"/>
                  <a:pt x="323850" y="28575"/>
                </a:cubicBezTo>
                <a:cubicBezTo>
                  <a:pt x="314325" y="31750"/>
                  <a:pt x="303629" y="32531"/>
                  <a:pt x="295275" y="38100"/>
                </a:cubicBezTo>
                <a:cubicBezTo>
                  <a:pt x="249992" y="68289"/>
                  <a:pt x="277560" y="53530"/>
                  <a:pt x="209550" y="76200"/>
                </a:cubicBezTo>
                <a:cubicBezTo>
                  <a:pt x="200025" y="79375"/>
                  <a:pt x="189329" y="80156"/>
                  <a:pt x="180975" y="85725"/>
                </a:cubicBezTo>
                <a:lnTo>
                  <a:pt x="123825" y="123825"/>
                </a:lnTo>
                <a:cubicBezTo>
                  <a:pt x="117475" y="133350"/>
                  <a:pt x="113714" y="145249"/>
                  <a:pt x="104775" y="152400"/>
                </a:cubicBezTo>
                <a:cubicBezTo>
                  <a:pt x="96935" y="158672"/>
                  <a:pt x="84554" y="156356"/>
                  <a:pt x="76200" y="161925"/>
                </a:cubicBezTo>
                <a:cubicBezTo>
                  <a:pt x="64992" y="169397"/>
                  <a:pt x="57150" y="180975"/>
                  <a:pt x="47625" y="190500"/>
                </a:cubicBezTo>
                <a:cubicBezTo>
                  <a:pt x="44450" y="200025"/>
                  <a:pt x="42590" y="210095"/>
                  <a:pt x="38100" y="219075"/>
                </a:cubicBezTo>
                <a:cubicBezTo>
                  <a:pt x="32980" y="229314"/>
                  <a:pt x="23699" y="237189"/>
                  <a:pt x="19050" y="247650"/>
                </a:cubicBezTo>
                <a:cubicBezTo>
                  <a:pt x="10895" y="266000"/>
                  <a:pt x="0" y="304800"/>
                  <a:pt x="0" y="304800"/>
                </a:cubicBezTo>
                <a:cubicBezTo>
                  <a:pt x="9525" y="307975"/>
                  <a:pt x="19798" y="309449"/>
                  <a:pt x="28575" y="314325"/>
                </a:cubicBezTo>
                <a:cubicBezTo>
                  <a:pt x="48589" y="325444"/>
                  <a:pt x="64005" y="345185"/>
                  <a:pt x="85725" y="352425"/>
                </a:cubicBezTo>
                <a:cubicBezTo>
                  <a:pt x="95250" y="355600"/>
                  <a:pt x="104646" y="359192"/>
                  <a:pt x="114300" y="361950"/>
                </a:cubicBezTo>
                <a:cubicBezTo>
                  <a:pt x="198021" y="385870"/>
                  <a:pt x="112462" y="358162"/>
                  <a:pt x="180975" y="381000"/>
                </a:cubicBezTo>
                <a:cubicBezTo>
                  <a:pt x="190500" y="390525"/>
                  <a:pt x="196977" y="404739"/>
                  <a:pt x="209550" y="409575"/>
                </a:cubicBezTo>
                <a:cubicBezTo>
                  <a:pt x="239771" y="421198"/>
                  <a:pt x="273388" y="420772"/>
                  <a:pt x="304800" y="428625"/>
                </a:cubicBezTo>
                <a:cubicBezTo>
                  <a:pt x="379991" y="447423"/>
                  <a:pt x="329854" y="437063"/>
                  <a:pt x="457200" y="447675"/>
                </a:cubicBezTo>
                <a:cubicBezTo>
                  <a:pt x="521526" y="469117"/>
                  <a:pt x="442345" y="444374"/>
                  <a:pt x="542925" y="466725"/>
                </a:cubicBezTo>
                <a:cubicBezTo>
                  <a:pt x="552726" y="468903"/>
                  <a:pt x="561479" y="475624"/>
                  <a:pt x="571500" y="476250"/>
                </a:cubicBezTo>
                <a:cubicBezTo>
                  <a:pt x="663450" y="481997"/>
                  <a:pt x="755669" y="482093"/>
                  <a:pt x="847725" y="485775"/>
                </a:cubicBezTo>
                <a:lnTo>
                  <a:pt x="1047750" y="495300"/>
                </a:lnTo>
                <a:cubicBezTo>
                  <a:pt x="1079500" y="492125"/>
                  <a:pt x="1111463" y="490627"/>
                  <a:pt x="1143000" y="485775"/>
                </a:cubicBezTo>
                <a:cubicBezTo>
                  <a:pt x="1177582" y="480455"/>
                  <a:pt x="1168755" y="472898"/>
                  <a:pt x="1200150" y="457200"/>
                </a:cubicBezTo>
                <a:cubicBezTo>
                  <a:pt x="1209130" y="452710"/>
                  <a:pt x="1219200" y="450850"/>
                  <a:pt x="1228725" y="447675"/>
                </a:cubicBezTo>
                <a:cubicBezTo>
                  <a:pt x="1319882" y="356518"/>
                  <a:pt x="1203167" y="464714"/>
                  <a:pt x="1285875" y="409575"/>
                </a:cubicBezTo>
                <a:cubicBezTo>
                  <a:pt x="1297083" y="402103"/>
                  <a:pt x="1303242" y="388472"/>
                  <a:pt x="1314450" y="381000"/>
                </a:cubicBezTo>
                <a:cubicBezTo>
                  <a:pt x="1322804" y="375431"/>
                  <a:pt x="1333102" y="373002"/>
                  <a:pt x="1343025" y="371475"/>
                </a:cubicBezTo>
                <a:cubicBezTo>
                  <a:pt x="1374562" y="366623"/>
                  <a:pt x="1406525" y="365125"/>
                  <a:pt x="1438275" y="361950"/>
                </a:cubicBezTo>
                <a:cubicBezTo>
                  <a:pt x="1452989" y="339879"/>
                  <a:pt x="1478402" y="316352"/>
                  <a:pt x="1447800" y="285750"/>
                </a:cubicBezTo>
                <a:cubicBezTo>
                  <a:pt x="1433601" y="271551"/>
                  <a:pt x="1407358" y="277839"/>
                  <a:pt x="1390650" y="266700"/>
                </a:cubicBezTo>
                <a:cubicBezTo>
                  <a:pt x="1359433" y="245889"/>
                  <a:pt x="1373523" y="247650"/>
                  <a:pt x="1352550" y="24765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9992">
            <a:off x="-658484" y="-1937807"/>
            <a:ext cx="10461626" cy="665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Pravokutnik 16"/>
          <p:cNvSpPr/>
          <p:nvPr/>
        </p:nvSpPr>
        <p:spPr>
          <a:xfrm>
            <a:off x="6251114" y="5560664"/>
            <a:ext cx="2399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/>
                <a:solidFill>
                  <a:schemeClr val="accent3"/>
                </a:solidFill>
              </a:rPr>
              <a:t>ZEMLJA</a:t>
            </a:r>
            <a:endParaRPr lang="hr-HR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260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150535"/>
              </p:ext>
            </p:extLst>
          </p:nvPr>
        </p:nvGraphicFramePr>
        <p:xfrm>
          <a:off x="1524000" y="1397000"/>
          <a:ext cx="6096000" cy="417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PLANET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MARS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JUPITER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50" b="0" i="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Najčudnija karakteristika na Jupiterovoj površini je bez sumnje Velika crvena mrlja, velika</a:t>
                      </a:r>
                      <a:r>
                        <a:rPr lang="hr-HR" sz="1050" b="0" i="0" baseline="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hr-HR" sz="1050" b="0" i="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oluja vidljiva već više od 300 godina.</a:t>
                      </a:r>
                      <a:endParaRPr lang="hr-HR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SATURN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050" b="0" i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Saturn je možda najčuveniji po spektakularnim prstenovima, ali Jupiter, Uran i Neptun takođe</a:t>
                      </a:r>
                      <a:r>
                        <a:rPr lang="hr-HR" sz="1050" b="0" i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vi-VN" sz="1050" b="0" i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imaju prstenove.</a:t>
                      </a:r>
                      <a:endParaRPr lang="hr-HR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URAN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50" b="0" i="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Pješčane oluje na Marsu su najveće u Sunčevom sistemu, a u stanju su da prekriju cijelu Crvenu planetu i da traju mjesecima. </a:t>
                      </a:r>
                      <a:endParaRPr lang="hr-HR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NEPTUN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50" b="0" i="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Na Neptunu možete naći vjetrove koji imaju brzinu veći od 2.400 kilometara na čas.</a:t>
                      </a:r>
                      <a:endParaRPr lang="hr-HR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VENERA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50" b="0" i="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Iako je Venera tek druga najbliža planeta našem Suncu, njena gusta i toksična atmosfera zarobljava toplotu poput ekstremne verzije staklenog</a:t>
                      </a:r>
                      <a:r>
                        <a:rPr lang="hr-HR" sz="1050" b="0" i="0" baseline="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vrta.</a:t>
                      </a:r>
                      <a:r>
                        <a:rPr lang="hr-HR" sz="1050" b="0" i="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hr-HR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MERKUR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50" b="0" i="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Kao planeta koja je najbliža Suncu, Merkur može da dostigne površinsku temperaturu i do 450 stupnjeva</a:t>
                      </a:r>
                      <a:r>
                        <a:rPr lang="hr-HR" sz="1050" b="0" i="0" baseline="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hr-HR" sz="1050" b="0" i="0" baseline="0" dirty="0" err="1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celzijusa</a:t>
                      </a:r>
                      <a:r>
                        <a:rPr lang="hr-HR" sz="1050" b="0" i="0" baseline="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hr-HR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Pravokutnik 1"/>
          <p:cNvSpPr/>
          <p:nvPr/>
        </p:nvSpPr>
        <p:spPr>
          <a:xfrm>
            <a:off x="1259632" y="332656"/>
            <a:ext cx="6571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ZANIMLJIVOSTI O PLANETIMA</a:t>
            </a:r>
            <a:endParaRPr lang="hr-HR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532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3854340375"/>
              </p:ext>
            </p:extLst>
          </p:nvPr>
        </p:nvGraphicFramePr>
        <p:xfrm>
          <a:off x="1043608" y="1196752"/>
          <a:ext cx="7056784" cy="514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3635896" y="33562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Planeti po veličini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38156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rgbClr val="92D050"/>
            </a:gs>
            <a:gs pos="94000">
              <a:srgbClr val="00B050"/>
            </a:gs>
            <a:gs pos="31000">
              <a:srgbClr val="21D6E0"/>
            </a:gs>
            <a:gs pos="53000">
              <a:schemeClr val="bg1"/>
            </a:gs>
            <a:gs pos="13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3145280" y="135048"/>
            <a:ext cx="2698418" cy="5211403"/>
            <a:chOff x="3145280" y="764704"/>
            <a:chExt cx="2698418" cy="5211403"/>
          </a:xfrm>
        </p:grpSpPr>
        <p:sp>
          <p:nvSpPr>
            <p:cNvPr id="4" name="Peterokut 3"/>
            <p:cNvSpPr/>
            <p:nvPr/>
          </p:nvSpPr>
          <p:spPr>
            <a:xfrm rot="16200000">
              <a:off x="2512528" y="2168860"/>
              <a:ext cx="3960440" cy="1152128"/>
            </a:xfrm>
            <a:prstGeom prst="homePlate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478" y="2673610"/>
              <a:ext cx="764220" cy="2604778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rgbClr val="FF1919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5280" y="2666132"/>
              <a:ext cx="768350" cy="260350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Znak munje 4"/>
            <p:cNvSpPr/>
            <p:nvPr/>
          </p:nvSpPr>
          <p:spPr>
            <a:xfrm rot="2304188">
              <a:off x="3978078" y="4635339"/>
              <a:ext cx="756084" cy="1340768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rgbClr val="FFFF00"/>
                </a:solidFill>
              </a:endParaRPr>
            </a:p>
          </p:txBody>
        </p:sp>
        <p:sp>
          <p:nvSpPr>
            <p:cNvPr id="6" name="Elipsa 5"/>
            <p:cNvSpPr/>
            <p:nvPr/>
          </p:nvSpPr>
          <p:spPr>
            <a:xfrm>
              <a:off x="4211960" y="1556792"/>
              <a:ext cx="576064" cy="57606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rgbClr val="FF0000"/>
                  </a:solidFill>
                </a:ln>
              </a:endParaRPr>
            </a:p>
          </p:txBody>
        </p:sp>
      </p:grpSp>
      <p:sp>
        <p:nvSpPr>
          <p:cNvPr id="3" name="Dijagram toka: Poveznik 2"/>
          <p:cNvSpPr/>
          <p:nvPr/>
        </p:nvSpPr>
        <p:spPr>
          <a:xfrm>
            <a:off x="2051720" y="5373216"/>
            <a:ext cx="216024" cy="216024"/>
          </a:xfrm>
          <a:prstGeom prst="flowChartConnector">
            <a:avLst/>
          </a:prstGeom>
          <a:solidFill>
            <a:srgbClr val="1C1C1C"/>
          </a:solidFill>
          <a:ln>
            <a:solidFill>
              <a:srgbClr val="4D4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Dijagram toka: Izmjenična obrada 1"/>
          <p:cNvSpPr/>
          <p:nvPr/>
        </p:nvSpPr>
        <p:spPr>
          <a:xfrm>
            <a:off x="1907704" y="5273824"/>
            <a:ext cx="4968552" cy="1584176"/>
          </a:xfrm>
          <a:prstGeom prst="flowChartAlternateProcess">
            <a:avLst/>
          </a:prstGeom>
          <a:solidFill>
            <a:srgbClr val="4D4D4D"/>
          </a:solidFill>
          <a:ln>
            <a:solidFill>
              <a:srgbClr val="4D4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525344"/>
            <a:ext cx="238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5373216"/>
            <a:ext cx="238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525343"/>
            <a:ext cx="238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lak 7"/>
          <p:cNvSpPr/>
          <p:nvPr/>
        </p:nvSpPr>
        <p:spPr>
          <a:xfrm>
            <a:off x="467544" y="1566599"/>
            <a:ext cx="1224136" cy="1008112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463" y="1772816"/>
            <a:ext cx="1262063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96948"/>
            <a:ext cx="1262063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370834"/>
            <a:ext cx="238125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jesec 8"/>
          <p:cNvSpPr/>
          <p:nvPr/>
        </p:nvSpPr>
        <p:spPr>
          <a:xfrm rot="20768289">
            <a:off x="971600" y="620688"/>
            <a:ext cx="360040" cy="594480"/>
          </a:xfrm>
          <a:prstGeom prst="moon">
            <a:avLst>
              <a:gd name="adj" fmla="val 56052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745" y="260648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86" y="888559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61" y="120154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kstniOkvir 10"/>
          <p:cNvSpPr txBox="1"/>
          <p:nvPr/>
        </p:nvSpPr>
        <p:spPr>
          <a:xfrm>
            <a:off x="6084168" y="6926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POLIJETANJE : FFFUF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16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100000">
              <a:schemeClr val="accent6">
                <a:lumMod val="75000"/>
              </a:schemeClr>
            </a:gs>
            <a:gs pos="62500">
              <a:srgbClr val="680040"/>
            </a:gs>
            <a:gs pos="69000">
              <a:srgbClr val="8F004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jagram toka: Poveznik 1"/>
          <p:cNvSpPr/>
          <p:nvPr/>
        </p:nvSpPr>
        <p:spPr>
          <a:xfrm>
            <a:off x="683568" y="692696"/>
            <a:ext cx="3096344" cy="2808312"/>
          </a:xfrm>
          <a:prstGeom prst="flowChartConnector">
            <a:avLst/>
          </a:prstGeom>
          <a:solidFill>
            <a:srgbClr val="777777"/>
          </a:solidFill>
          <a:ln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68760"/>
            <a:ext cx="360039" cy="3263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90712"/>
            <a:ext cx="664292" cy="602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2191805"/>
            <a:ext cx="195262" cy="177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496" y="2708920"/>
            <a:ext cx="39052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6756">
            <a:off x="4727982" y="2881466"/>
            <a:ext cx="920455" cy="18160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11709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396" y="2051311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337" y="672852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179" y="1171333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684" y="1268760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8266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45730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80846">
            <a:off x="827584" y="5157192"/>
            <a:ext cx="1036637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56372">
            <a:off x="2520752" y="5184114"/>
            <a:ext cx="1036637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91564">
            <a:off x="1570384" y="4003233"/>
            <a:ext cx="1036637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ksplozija 2 2"/>
          <p:cNvSpPr/>
          <p:nvPr/>
        </p:nvSpPr>
        <p:spPr>
          <a:xfrm rot="1224209">
            <a:off x="1511342" y="4714852"/>
            <a:ext cx="1480956" cy="1297423"/>
          </a:xfrm>
          <a:prstGeom prst="irregularSeal2">
            <a:avLst/>
          </a:prstGeom>
          <a:solidFill>
            <a:srgbClr val="FFC000"/>
          </a:solidFill>
          <a:ln>
            <a:solidFill>
              <a:srgbClr val="FF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1835696" y="517889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BAAM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1958951" y="170604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MJESEC</a:t>
            </a:r>
            <a:endParaRPr lang="hr-HR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628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jagram toka: Poveznik 1"/>
          <p:cNvSpPr/>
          <p:nvPr/>
        </p:nvSpPr>
        <p:spPr>
          <a:xfrm>
            <a:off x="539552" y="692696"/>
            <a:ext cx="3024336" cy="2952328"/>
          </a:xfrm>
          <a:prstGeom prst="flowChartConnector">
            <a:avLst/>
          </a:prstGeom>
          <a:gradFill>
            <a:gsLst>
              <a:gs pos="48000">
                <a:srgbClr val="8F0040"/>
              </a:gs>
              <a:gs pos="100000">
                <a:srgbClr val="F27300"/>
              </a:gs>
              <a:gs pos="0">
                <a:srgbClr val="FFBF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2656"/>
            <a:ext cx="38957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15581">
            <a:off x="3521478" y="920586"/>
            <a:ext cx="38957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14" y="382339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2337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534949"/>
            <a:ext cx="3968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3020">
            <a:off x="2118587" y="3317748"/>
            <a:ext cx="969362" cy="16669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ipsa 2"/>
          <p:cNvSpPr/>
          <p:nvPr/>
        </p:nvSpPr>
        <p:spPr>
          <a:xfrm>
            <a:off x="1331640" y="1340768"/>
            <a:ext cx="198437" cy="19418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0673"/>
            <a:ext cx="454490" cy="4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839" y="2492896"/>
            <a:ext cx="797913" cy="772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72203"/>
            <a:ext cx="288032" cy="27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396873" cy="384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upa 7"/>
          <p:cNvGrpSpPr/>
          <p:nvPr/>
        </p:nvGrpSpPr>
        <p:grpSpPr>
          <a:xfrm>
            <a:off x="5148064" y="3317966"/>
            <a:ext cx="1152128" cy="833239"/>
            <a:chOff x="5148064" y="3317966"/>
            <a:chExt cx="1152128" cy="833239"/>
          </a:xfrm>
        </p:grpSpPr>
        <p:sp>
          <p:nvSpPr>
            <p:cNvPr id="5" name="Elipsa 4"/>
            <p:cNvSpPr/>
            <p:nvPr/>
          </p:nvSpPr>
          <p:spPr>
            <a:xfrm>
              <a:off x="5220072" y="3317966"/>
              <a:ext cx="1008112" cy="47770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Zaobljeni pravokutnik 3"/>
            <p:cNvSpPr/>
            <p:nvPr/>
          </p:nvSpPr>
          <p:spPr>
            <a:xfrm>
              <a:off x="5148064" y="3645024"/>
              <a:ext cx="1152128" cy="506181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5220072" y="3730672"/>
              <a:ext cx="249268" cy="2393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5560802" y="3730672"/>
              <a:ext cx="252536" cy="3348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3730672"/>
              <a:ext cx="288032" cy="239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Jednakokračni trokut 6"/>
            <p:cNvSpPr/>
            <p:nvPr/>
          </p:nvSpPr>
          <p:spPr>
            <a:xfrm>
              <a:off x="5560802" y="3475157"/>
              <a:ext cx="238980" cy="163322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0" name="Oblak 9"/>
          <p:cNvSpPr/>
          <p:nvPr/>
        </p:nvSpPr>
        <p:spPr>
          <a:xfrm>
            <a:off x="2603268" y="2759362"/>
            <a:ext cx="1224136" cy="1012147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226" y="3673507"/>
            <a:ext cx="271785" cy="22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kstniOkvir 8"/>
          <p:cNvSpPr txBox="1"/>
          <p:nvPr/>
        </p:nvSpPr>
        <p:spPr>
          <a:xfrm>
            <a:off x="2650226" y="2838028"/>
            <a:ext cx="1041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Što se to</a:t>
            </a:r>
          </a:p>
          <a:p>
            <a:r>
              <a:rPr lang="hr-HR" dirty="0"/>
              <a:t>č</a:t>
            </a:r>
            <a:r>
              <a:rPr lang="hr-HR" dirty="0" smtClean="0"/>
              <a:t>uje  ???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539552" y="5157192"/>
            <a:ext cx="1920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MARS</a:t>
            </a:r>
            <a:endParaRPr lang="hr-H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079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92000">
              <a:srgbClr val="FFBF00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555776" y="908720"/>
            <a:ext cx="5040560" cy="4968552"/>
          </a:xfrm>
          <a:prstGeom prst="ellipse">
            <a:avLst/>
          </a:prstGeom>
          <a:gradFill flip="none" rotWithShape="1">
            <a:gsLst>
              <a:gs pos="47000">
                <a:srgbClr val="FFF200"/>
              </a:gs>
              <a:gs pos="9000">
                <a:srgbClr val="FF7A00"/>
              </a:gs>
              <a:gs pos="27000">
                <a:srgbClr val="FF0300"/>
              </a:gs>
              <a:gs pos="77000">
                <a:schemeClr val="accent6">
                  <a:lumMod val="75000"/>
                </a:schemeClr>
              </a:gs>
              <a:gs pos="65000">
                <a:srgbClr val="4D0808"/>
              </a:gs>
            </a:gsLst>
            <a:lin ang="186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73839">
            <a:off x="5057866" y="4461020"/>
            <a:ext cx="4103687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1421">
            <a:off x="67213" y="4543835"/>
            <a:ext cx="4103687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19324">
            <a:off x="4035704" y="2529919"/>
            <a:ext cx="832891" cy="69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548590" y="764704"/>
            <a:ext cx="2669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JUPITER</a:t>
            </a:r>
            <a:endParaRPr lang="hr-HR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026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rgbClr val="000000"/>
            </a:gs>
            <a:gs pos="26000">
              <a:srgbClr val="000040"/>
            </a:gs>
            <a:gs pos="58000">
              <a:srgbClr val="400040"/>
            </a:gs>
            <a:gs pos="76000">
              <a:srgbClr val="8F0040"/>
            </a:gs>
            <a:gs pos="89999">
              <a:srgbClr val="F27300"/>
            </a:gs>
            <a:gs pos="93000">
              <a:srgbClr val="FFBF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elica zakrivljena ulijevo 2"/>
          <p:cNvSpPr/>
          <p:nvPr/>
        </p:nvSpPr>
        <p:spPr>
          <a:xfrm>
            <a:off x="4788024" y="2636912"/>
            <a:ext cx="3024336" cy="2016224"/>
          </a:xfrm>
          <a:prstGeom prst="curvedLeftArrow">
            <a:avLst>
              <a:gd name="adj1" fmla="val 24049"/>
              <a:gd name="adj2" fmla="val 50000"/>
              <a:gd name="adj3" fmla="val 27362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4" name="Strelica zakrivljena udesno 3"/>
          <p:cNvSpPr/>
          <p:nvPr/>
        </p:nvSpPr>
        <p:spPr>
          <a:xfrm>
            <a:off x="971600" y="2744924"/>
            <a:ext cx="2808312" cy="1800200"/>
          </a:xfrm>
          <a:prstGeom prst="curvedRightArrow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" name="Elipsa 1"/>
          <p:cNvSpPr/>
          <p:nvPr/>
        </p:nvSpPr>
        <p:spPr>
          <a:xfrm>
            <a:off x="2555776" y="1988840"/>
            <a:ext cx="3600400" cy="2952328"/>
          </a:xfrm>
          <a:prstGeom prst="ellipse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upa 4"/>
          <p:cNvGrpSpPr/>
          <p:nvPr/>
        </p:nvGrpSpPr>
        <p:grpSpPr>
          <a:xfrm>
            <a:off x="291207" y="3428205"/>
            <a:ext cx="8550530" cy="4758086"/>
            <a:chOff x="291207" y="3428205"/>
            <a:chExt cx="8550530" cy="4758086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46981">
              <a:off x="4190362" y="3428205"/>
              <a:ext cx="4651375" cy="4529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11883">
              <a:off x="1888521" y="3552291"/>
              <a:ext cx="4651375" cy="4529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10738">
              <a:off x="230088" y="3596035"/>
              <a:ext cx="4651375" cy="4529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438" y="1340768"/>
            <a:ext cx="524956" cy="894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avokutnik 6"/>
          <p:cNvSpPr/>
          <p:nvPr/>
        </p:nvSpPr>
        <p:spPr>
          <a:xfrm>
            <a:off x="2555775" y="417438"/>
            <a:ext cx="2625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hr-HR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SATURN</a:t>
            </a:r>
            <a:endParaRPr lang="hr-HR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566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5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411760" y="1268760"/>
            <a:ext cx="3456384" cy="288032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56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5638" y="1988840"/>
            <a:ext cx="10455276" cy="665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1844825"/>
            <a:ext cx="96733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3059832" y="188640"/>
            <a:ext cx="1903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URAN</a:t>
            </a:r>
            <a:endParaRPr lang="hr-H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996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843808" y="836712"/>
            <a:ext cx="3888432" cy="3384376"/>
          </a:xfrm>
          <a:prstGeom prst="ellips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9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1988837"/>
            <a:ext cx="10461626" cy="665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22128">
            <a:off x="867010" y="4118741"/>
            <a:ext cx="96996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3923928" y="223651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latin typeface="Bauhaus 93" panose="04030905020B02020C02" pitchFamily="82" charset="0"/>
              </a:rPr>
              <a:t>NEPTUN</a:t>
            </a:r>
            <a:endParaRPr lang="hr-HR" sz="3200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02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5278 L 0.05018 -0.61944 C 0.17848 -0.68194 0.53646 -0.69838 0.65226 -0.65 C 0.76806 -0.60162 0.74011 -0.46088 0.74549 -0.32916 L 0.68455 0.14028 " pathEditMode="relative" rAng="0" ptsTypes="FfaFF">
                                      <p:cBhvr>
                                        <p:cTn id="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53" y="-3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/>
        </p:nvSpPr>
        <p:spPr>
          <a:xfrm>
            <a:off x="3513981" y="2393851"/>
            <a:ext cx="1656184" cy="144016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2132856"/>
            <a:ext cx="10461626" cy="665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58834">
            <a:off x="7431846" y="-177595"/>
            <a:ext cx="96996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niOkvir 5"/>
          <p:cNvSpPr txBox="1"/>
          <p:nvPr/>
        </p:nvSpPr>
        <p:spPr>
          <a:xfrm>
            <a:off x="899592" y="101405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PLUTON</a:t>
            </a:r>
            <a:endParaRPr lang="hr-H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547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198 -0.06689 L -0.74636 -0.00023 L -0.76719 0.58588 C -0.63889 0.52338 -0.35278 0.74213 -0.23178 0.76621 C -0.11077 0.79051 -0.07952 0.86644 -0.04115 0.73033 L -0.00156 -0.05023 " pathEditMode="relative" rAng="0" ptsTypes="FAfaFF">
                                      <p:cBhvr>
                                        <p:cTn id="6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60" y="4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169</Words>
  <Application>Microsoft Office PowerPoint</Application>
  <PresentationFormat>Prikaz na zaslonu (4:3)</PresentationFormat>
  <Paragraphs>43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Tema sustava Office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 9</dc:creator>
  <cp:lastModifiedBy>NASTAVNIK</cp:lastModifiedBy>
  <cp:revision>24</cp:revision>
  <dcterms:created xsi:type="dcterms:W3CDTF">2017-02-16T10:14:04Z</dcterms:created>
  <dcterms:modified xsi:type="dcterms:W3CDTF">2017-03-02T11:09:32Z</dcterms:modified>
</cp:coreProperties>
</file>