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CC1D3215-B86B-4553-B58B-94BE71AE777B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Sekcija bez naslova" id="{E434AB6B-AF52-4B3E-B75B-5FFEA2EBE494}">
          <p14:sldIdLst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5A0A"/>
    <a:srgbClr val="F68616"/>
    <a:srgbClr val="663300"/>
    <a:srgbClr val="563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0B9EF5-51DD-4CCE-84BD-E5C7943451FD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877CD4E-77FA-439B-9919-07898D0D85EF}">
      <dgm:prSet phldrT="[Tekst]"/>
      <dgm:spPr/>
      <dgm:t>
        <a:bodyPr/>
        <a:lstStyle/>
        <a:p>
          <a:r>
            <a:rPr lang="hr-HR" dirty="0" smtClean="0"/>
            <a:t>SUNČEV SUSTAV</a:t>
          </a:r>
          <a:endParaRPr lang="hr-HR" dirty="0"/>
        </a:p>
      </dgm:t>
    </dgm:pt>
    <dgm:pt modelId="{5253AEDC-B7CE-4277-B013-5E91AB3EDB11}" type="parTrans" cxnId="{D0E25BC5-EADE-4384-BBFD-627F8632D069}">
      <dgm:prSet/>
      <dgm:spPr/>
      <dgm:t>
        <a:bodyPr/>
        <a:lstStyle/>
        <a:p>
          <a:endParaRPr lang="hr-HR"/>
        </a:p>
      </dgm:t>
    </dgm:pt>
    <dgm:pt modelId="{05CC23BC-F779-484C-A8D0-21AFC8FA6855}" type="sibTrans" cxnId="{D0E25BC5-EADE-4384-BBFD-627F8632D069}">
      <dgm:prSet/>
      <dgm:spPr/>
      <dgm:t>
        <a:bodyPr/>
        <a:lstStyle/>
        <a:p>
          <a:endParaRPr lang="hr-HR"/>
        </a:p>
      </dgm:t>
    </dgm:pt>
    <dgm:pt modelId="{540319BD-161D-4147-BA81-46DE2F7AA7AC}">
      <dgm:prSet phldrT="[Tekst]"/>
      <dgm:spPr/>
      <dgm:t>
        <a:bodyPr/>
        <a:lstStyle/>
        <a:p>
          <a:r>
            <a:rPr lang="hr-HR" dirty="0" smtClean="0"/>
            <a:t>SUNCE </a:t>
          </a:r>
          <a:endParaRPr lang="hr-HR" dirty="0"/>
        </a:p>
      </dgm:t>
    </dgm:pt>
    <dgm:pt modelId="{DCF8152E-981A-4315-8D73-8C78C3C76D53}" type="parTrans" cxnId="{7A3BF16F-A4FC-45F3-8529-E1D83A08B16E}">
      <dgm:prSet/>
      <dgm:spPr/>
      <dgm:t>
        <a:bodyPr/>
        <a:lstStyle/>
        <a:p>
          <a:endParaRPr lang="hr-HR"/>
        </a:p>
      </dgm:t>
    </dgm:pt>
    <dgm:pt modelId="{8D371EF5-7620-4C0D-BE06-85724D775E81}" type="sibTrans" cxnId="{7A3BF16F-A4FC-45F3-8529-E1D83A08B16E}">
      <dgm:prSet/>
      <dgm:spPr/>
      <dgm:t>
        <a:bodyPr/>
        <a:lstStyle/>
        <a:p>
          <a:endParaRPr lang="hr-HR"/>
        </a:p>
      </dgm:t>
    </dgm:pt>
    <dgm:pt modelId="{5E5D1710-88EC-4D02-A981-AD51D7400671}">
      <dgm:prSet phldrT="[Tekst]"/>
      <dgm:spPr/>
      <dgm:t>
        <a:bodyPr/>
        <a:lstStyle/>
        <a:p>
          <a:r>
            <a:rPr lang="hr-HR" dirty="0" smtClean="0"/>
            <a:t>MERKUR</a:t>
          </a:r>
          <a:endParaRPr lang="hr-HR" dirty="0"/>
        </a:p>
      </dgm:t>
    </dgm:pt>
    <dgm:pt modelId="{C0007B37-9721-4559-906C-F11E05BA9ECF}" type="parTrans" cxnId="{00D538BF-AAA8-4A71-A677-112970F9CC08}">
      <dgm:prSet/>
      <dgm:spPr/>
      <dgm:t>
        <a:bodyPr/>
        <a:lstStyle/>
        <a:p>
          <a:endParaRPr lang="hr-HR"/>
        </a:p>
      </dgm:t>
    </dgm:pt>
    <dgm:pt modelId="{35F96249-2413-42CD-A5F4-D318E0611BC0}" type="sibTrans" cxnId="{00D538BF-AAA8-4A71-A677-112970F9CC08}">
      <dgm:prSet/>
      <dgm:spPr/>
      <dgm:t>
        <a:bodyPr/>
        <a:lstStyle/>
        <a:p>
          <a:endParaRPr lang="hr-HR"/>
        </a:p>
      </dgm:t>
    </dgm:pt>
    <dgm:pt modelId="{40AC2621-EA9A-4F25-967F-F66EEE2E763E}">
      <dgm:prSet phldrT="[Tekst]"/>
      <dgm:spPr/>
      <dgm:t>
        <a:bodyPr/>
        <a:lstStyle/>
        <a:p>
          <a:r>
            <a:rPr lang="hr-HR" dirty="0" smtClean="0"/>
            <a:t>VENERA</a:t>
          </a:r>
          <a:endParaRPr lang="hr-HR" dirty="0"/>
        </a:p>
      </dgm:t>
    </dgm:pt>
    <dgm:pt modelId="{7011AEE7-5C69-4F87-A016-42385EA7D996}" type="parTrans" cxnId="{1983B985-5DD6-42EE-AE4A-BFF1851C5E9A}">
      <dgm:prSet/>
      <dgm:spPr/>
      <dgm:t>
        <a:bodyPr/>
        <a:lstStyle/>
        <a:p>
          <a:endParaRPr lang="hr-HR"/>
        </a:p>
      </dgm:t>
    </dgm:pt>
    <dgm:pt modelId="{0945E24E-4245-4707-AAA9-674A933EDF95}" type="sibTrans" cxnId="{1983B985-5DD6-42EE-AE4A-BFF1851C5E9A}">
      <dgm:prSet/>
      <dgm:spPr/>
      <dgm:t>
        <a:bodyPr/>
        <a:lstStyle/>
        <a:p>
          <a:endParaRPr lang="hr-HR"/>
        </a:p>
      </dgm:t>
    </dgm:pt>
    <dgm:pt modelId="{DF72DAD1-0432-47D2-81AF-80A86C6A3B9A}">
      <dgm:prSet phldrT="[Tekst]"/>
      <dgm:spPr/>
      <dgm:t>
        <a:bodyPr/>
        <a:lstStyle/>
        <a:p>
          <a:r>
            <a:rPr lang="hr-HR" dirty="0" smtClean="0"/>
            <a:t>ZEMLJA</a:t>
          </a:r>
          <a:endParaRPr lang="hr-HR" dirty="0"/>
        </a:p>
      </dgm:t>
    </dgm:pt>
    <dgm:pt modelId="{BB29731C-1962-49A4-8409-FE98E8C62D74}" type="parTrans" cxnId="{9C05BEEB-776B-4403-8717-5FA9EB45FCFC}">
      <dgm:prSet/>
      <dgm:spPr/>
      <dgm:t>
        <a:bodyPr/>
        <a:lstStyle/>
        <a:p>
          <a:endParaRPr lang="hr-HR"/>
        </a:p>
      </dgm:t>
    </dgm:pt>
    <dgm:pt modelId="{AC18E045-D522-475A-BCB1-5F9DAACCD9E4}" type="sibTrans" cxnId="{9C05BEEB-776B-4403-8717-5FA9EB45FCFC}">
      <dgm:prSet/>
      <dgm:spPr/>
      <dgm:t>
        <a:bodyPr/>
        <a:lstStyle/>
        <a:p>
          <a:endParaRPr lang="hr-HR"/>
        </a:p>
      </dgm:t>
    </dgm:pt>
    <dgm:pt modelId="{C1023FA7-62A8-4372-8CC0-DF5DD3EEEB68}">
      <dgm:prSet phldrT="[Tekst]"/>
      <dgm:spPr/>
      <dgm:t>
        <a:bodyPr/>
        <a:lstStyle/>
        <a:p>
          <a:r>
            <a:rPr lang="hr-HR" dirty="0" smtClean="0"/>
            <a:t>MARS</a:t>
          </a:r>
          <a:endParaRPr lang="hr-HR" dirty="0"/>
        </a:p>
      </dgm:t>
    </dgm:pt>
    <dgm:pt modelId="{191FEE20-8534-44B4-BD26-DED6BBF0934A}" type="parTrans" cxnId="{43E604F4-DC24-46E6-9ABD-7E02A3045226}">
      <dgm:prSet/>
      <dgm:spPr/>
      <dgm:t>
        <a:bodyPr/>
        <a:lstStyle/>
        <a:p>
          <a:endParaRPr lang="hr-HR"/>
        </a:p>
      </dgm:t>
    </dgm:pt>
    <dgm:pt modelId="{F99AD35F-4225-4B5C-A504-547CA0AE600A}" type="sibTrans" cxnId="{43E604F4-DC24-46E6-9ABD-7E02A3045226}">
      <dgm:prSet/>
      <dgm:spPr/>
      <dgm:t>
        <a:bodyPr/>
        <a:lstStyle/>
        <a:p>
          <a:endParaRPr lang="hr-HR"/>
        </a:p>
      </dgm:t>
    </dgm:pt>
    <dgm:pt modelId="{A2867884-E529-4E26-A31C-F4C689FA946E}">
      <dgm:prSet phldrT="[Tekst]"/>
      <dgm:spPr/>
      <dgm:t>
        <a:bodyPr/>
        <a:lstStyle/>
        <a:p>
          <a:r>
            <a:rPr lang="hr-HR" dirty="0" smtClean="0"/>
            <a:t>JUPITER</a:t>
          </a:r>
          <a:endParaRPr lang="hr-HR" dirty="0"/>
        </a:p>
      </dgm:t>
    </dgm:pt>
    <dgm:pt modelId="{D6D065EA-034B-4606-B0D6-B5165F2D6923}" type="parTrans" cxnId="{636E4698-AECB-4BA3-A2CB-1602CD66616D}">
      <dgm:prSet/>
      <dgm:spPr/>
      <dgm:t>
        <a:bodyPr/>
        <a:lstStyle/>
        <a:p>
          <a:endParaRPr lang="hr-HR"/>
        </a:p>
      </dgm:t>
    </dgm:pt>
    <dgm:pt modelId="{4BE71AC8-E7FB-4B4F-BA4E-7288A74954A8}" type="sibTrans" cxnId="{636E4698-AECB-4BA3-A2CB-1602CD66616D}">
      <dgm:prSet/>
      <dgm:spPr/>
      <dgm:t>
        <a:bodyPr/>
        <a:lstStyle/>
        <a:p>
          <a:endParaRPr lang="hr-HR"/>
        </a:p>
      </dgm:t>
    </dgm:pt>
    <dgm:pt modelId="{26730894-194A-4C81-A10E-44E25F7E157D}">
      <dgm:prSet phldrT="[Tekst]"/>
      <dgm:spPr/>
      <dgm:t>
        <a:bodyPr/>
        <a:lstStyle/>
        <a:p>
          <a:r>
            <a:rPr lang="hr-HR" dirty="0" smtClean="0"/>
            <a:t>SATURN</a:t>
          </a:r>
          <a:endParaRPr lang="hr-HR" dirty="0"/>
        </a:p>
      </dgm:t>
    </dgm:pt>
    <dgm:pt modelId="{02E0DC93-AF1C-4618-81B5-D6BEA545D181}" type="parTrans" cxnId="{FAFE9E3F-7E36-462A-9DEB-C6C97182722C}">
      <dgm:prSet/>
      <dgm:spPr/>
      <dgm:t>
        <a:bodyPr/>
        <a:lstStyle/>
        <a:p>
          <a:endParaRPr lang="hr-HR"/>
        </a:p>
      </dgm:t>
    </dgm:pt>
    <dgm:pt modelId="{5F437E33-1251-4290-B0FF-AE9EEBD72142}" type="sibTrans" cxnId="{FAFE9E3F-7E36-462A-9DEB-C6C97182722C}">
      <dgm:prSet/>
      <dgm:spPr/>
      <dgm:t>
        <a:bodyPr/>
        <a:lstStyle/>
        <a:p>
          <a:endParaRPr lang="hr-HR"/>
        </a:p>
      </dgm:t>
    </dgm:pt>
    <dgm:pt modelId="{11A10BB2-A7FD-431D-86CF-E9BDC2E3CB26}">
      <dgm:prSet phldrT="[Tekst]"/>
      <dgm:spPr/>
      <dgm:t>
        <a:bodyPr/>
        <a:lstStyle/>
        <a:p>
          <a:r>
            <a:rPr lang="hr-HR" dirty="0" smtClean="0"/>
            <a:t>URAN</a:t>
          </a:r>
          <a:endParaRPr lang="hr-HR" dirty="0"/>
        </a:p>
      </dgm:t>
    </dgm:pt>
    <dgm:pt modelId="{9B145975-982B-4E3D-9781-DE76A3886784}" type="parTrans" cxnId="{0D98370B-135F-4238-BA1C-63AFE4ABFB8B}">
      <dgm:prSet/>
      <dgm:spPr/>
      <dgm:t>
        <a:bodyPr/>
        <a:lstStyle/>
        <a:p>
          <a:endParaRPr lang="hr-HR"/>
        </a:p>
      </dgm:t>
    </dgm:pt>
    <dgm:pt modelId="{766878B3-0649-4956-AF43-9551FB3C1FD4}" type="sibTrans" cxnId="{0D98370B-135F-4238-BA1C-63AFE4ABFB8B}">
      <dgm:prSet/>
      <dgm:spPr/>
      <dgm:t>
        <a:bodyPr/>
        <a:lstStyle/>
        <a:p>
          <a:endParaRPr lang="hr-HR"/>
        </a:p>
      </dgm:t>
    </dgm:pt>
    <dgm:pt modelId="{47DBB34F-D536-43EA-996D-02489E10BD06}">
      <dgm:prSet phldrT="[Tekst]"/>
      <dgm:spPr/>
      <dgm:t>
        <a:bodyPr/>
        <a:lstStyle/>
        <a:p>
          <a:r>
            <a:rPr lang="hr-HR" dirty="0" smtClean="0"/>
            <a:t>NEPTUN</a:t>
          </a:r>
          <a:endParaRPr lang="hr-HR" dirty="0"/>
        </a:p>
      </dgm:t>
    </dgm:pt>
    <dgm:pt modelId="{221617BD-3541-4550-AEAC-F1B1B820C907}" type="parTrans" cxnId="{4B300230-6769-48DC-BD3B-0C1200D00850}">
      <dgm:prSet/>
      <dgm:spPr/>
      <dgm:t>
        <a:bodyPr/>
        <a:lstStyle/>
        <a:p>
          <a:endParaRPr lang="hr-HR"/>
        </a:p>
      </dgm:t>
    </dgm:pt>
    <dgm:pt modelId="{A74AAB5C-0AED-44DD-94D8-2DA7469DAB12}" type="sibTrans" cxnId="{4B300230-6769-48DC-BD3B-0C1200D00850}">
      <dgm:prSet/>
      <dgm:spPr/>
      <dgm:t>
        <a:bodyPr/>
        <a:lstStyle/>
        <a:p>
          <a:endParaRPr lang="hr-HR"/>
        </a:p>
      </dgm:t>
    </dgm:pt>
    <dgm:pt modelId="{4FEE8617-D605-4F51-A0A4-CE6ED5838A8B}" type="pres">
      <dgm:prSet presAssocID="{050B9EF5-51DD-4CCE-84BD-E5C7943451F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761B29F-1D20-4DF8-B3AB-30E33A758B76}" type="pres">
      <dgm:prSet presAssocID="{0877CD4E-77FA-439B-9919-07898D0D85EF}" presName="centerShape" presStyleLbl="node0" presStyleIdx="0" presStyleCnt="1"/>
      <dgm:spPr/>
      <dgm:t>
        <a:bodyPr/>
        <a:lstStyle/>
        <a:p>
          <a:endParaRPr lang="hr-HR"/>
        </a:p>
      </dgm:t>
    </dgm:pt>
    <dgm:pt modelId="{60F90B1F-B957-4918-A98A-E372D96F6583}" type="pres">
      <dgm:prSet presAssocID="{540319BD-161D-4147-BA81-46DE2F7AA7AC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575E250-4912-4993-A879-060A4BB8B974}" type="pres">
      <dgm:prSet presAssocID="{540319BD-161D-4147-BA81-46DE2F7AA7AC}" presName="dummy" presStyleCnt="0"/>
      <dgm:spPr/>
    </dgm:pt>
    <dgm:pt modelId="{C142EC20-DFC4-4CE4-AA1A-FB402F4C2C41}" type="pres">
      <dgm:prSet presAssocID="{8D371EF5-7620-4C0D-BE06-85724D775E81}" presName="sibTrans" presStyleLbl="sibTrans2D1" presStyleIdx="0" presStyleCnt="9"/>
      <dgm:spPr/>
      <dgm:t>
        <a:bodyPr/>
        <a:lstStyle/>
        <a:p>
          <a:endParaRPr lang="hr-HR"/>
        </a:p>
      </dgm:t>
    </dgm:pt>
    <dgm:pt modelId="{6DBCB0E8-6680-484B-A876-C89A8D8A3AAE}" type="pres">
      <dgm:prSet presAssocID="{5E5D1710-88EC-4D02-A981-AD51D7400671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58EC58E-2676-41F0-9DCA-57790D600917}" type="pres">
      <dgm:prSet presAssocID="{5E5D1710-88EC-4D02-A981-AD51D7400671}" presName="dummy" presStyleCnt="0"/>
      <dgm:spPr/>
    </dgm:pt>
    <dgm:pt modelId="{60C80E5C-24A2-4D91-A778-601FB6B2D9E7}" type="pres">
      <dgm:prSet presAssocID="{35F96249-2413-42CD-A5F4-D318E0611BC0}" presName="sibTrans" presStyleLbl="sibTrans2D1" presStyleIdx="1" presStyleCnt="9"/>
      <dgm:spPr/>
      <dgm:t>
        <a:bodyPr/>
        <a:lstStyle/>
        <a:p>
          <a:endParaRPr lang="hr-HR"/>
        </a:p>
      </dgm:t>
    </dgm:pt>
    <dgm:pt modelId="{4912AFB0-E82D-4AD9-BF78-C237BF04E96C}" type="pres">
      <dgm:prSet presAssocID="{40AC2621-EA9A-4F25-967F-F66EEE2E763E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46227C5-DEB9-4921-83B4-0A07AC054FD2}" type="pres">
      <dgm:prSet presAssocID="{40AC2621-EA9A-4F25-967F-F66EEE2E763E}" presName="dummy" presStyleCnt="0"/>
      <dgm:spPr/>
    </dgm:pt>
    <dgm:pt modelId="{C6F33430-EDD1-47BC-BA29-EB9E7A7FE02E}" type="pres">
      <dgm:prSet presAssocID="{0945E24E-4245-4707-AAA9-674A933EDF95}" presName="sibTrans" presStyleLbl="sibTrans2D1" presStyleIdx="2" presStyleCnt="9"/>
      <dgm:spPr/>
      <dgm:t>
        <a:bodyPr/>
        <a:lstStyle/>
        <a:p>
          <a:endParaRPr lang="hr-HR"/>
        </a:p>
      </dgm:t>
    </dgm:pt>
    <dgm:pt modelId="{6D738FB6-E710-4910-B58F-6984845A0423}" type="pres">
      <dgm:prSet presAssocID="{DF72DAD1-0432-47D2-81AF-80A86C6A3B9A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624717-C065-4885-B61D-3BD66FB42640}" type="pres">
      <dgm:prSet presAssocID="{DF72DAD1-0432-47D2-81AF-80A86C6A3B9A}" presName="dummy" presStyleCnt="0"/>
      <dgm:spPr/>
    </dgm:pt>
    <dgm:pt modelId="{E99C488D-3608-454C-A67F-49696B4C9C7A}" type="pres">
      <dgm:prSet presAssocID="{AC18E045-D522-475A-BCB1-5F9DAACCD9E4}" presName="sibTrans" presStyleLbl="sibTrans2D1" presStyleIdx="3" presStyleCnt="9"/>
      <dgm:spPr/>
      <dgm:t>
        <a:bodyPr/>
        <a:lstStyle/>
        <a:p>
          <a:endParaRPr lang="hr-HR"/>
        </a:p>
      </dgm:t>
    </dgm:pt>
    <dgm:pt modelId="{71FAEABF-2544-4D64-B91D-BB216BA15186}" type="pres">
      <dgm:prSet presAssocID="{C1023FA7-62A8-4372-8CC0-DF5DD3EEEB68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5DE7BD-0E25-49F0-A43B-D110827B1885}" type="pres">
      <dgm:prSet presAssocID="{C1023FA7-62A8-4372-8CC0-DF5DD3EEEB68}" presName="dummy" presStyleCnt="0"/>
      <dgm:spPr/>
    </dgm:pt>
    <dgm:pt modelId="{9E1CBB80-F935-40BD-9D06-CEAC320D58AA}" type="pres">
      <dgm:prSet presAssocID="{F99AD35F-4225-4B5C-A504-547CA0AE600A}" presName="sibTrans" presStyleLbl="sibTrans2D1" presStyleIdx="4" presStyleCnt="9"/>
      <dgm:spPr/>
      <dgm:t>
        <a:bodyPr/>
        <a:lstStyle/>
        <a:p>
          <a:endParaRPr lang="hr-HR"/>
        </a:p>
      </dgm:t>
    </dgm:pt>
    <dgm:pt modelId="{F94E9231-AAD0-4777-AD87-E9D72F2C5690}" type="pres">
      <dgm:prSet presAssocID="{A2867884-E529-4E26-A31C-F4C689FA946E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C6F500D-C70D-4B4E-BB9B-AEB5E4CF72F9}" type="pres">
      <dgm:prSet presAssocID="{A2867884-E529-4E26-A31C-F4C689FA946E}" presName="dummy" presStyleCnt="0"/>
      <dgm:spPr/>
    </dgm:pt>
    <dgm:pt modelId="{E6CC2A5B-956F-4E2F-8E65-382BB126B842}" type="pres">
      <dgm:prSet presAssocID="{4BE71AC8-E7FB-4B4F-BA4E-7288A74954A8}" presName="sibTrans" presStyleLbl="sibTrans2D1" presStyleIdx="5" presStyleCnt="9"/>
      <dgm:spPr/>
      <dgm:t>
        <a:bodyPr/>
        <a:lstStyle/>
        <a:p>
          <a:endParaRPr lang="hr-HR"/>
        </a:p>
      </dgm:t>
    </dgm:pt>
    <dgm:pt modelId="{6E7CC3EA-8DA5-40AA-87D0-8C3C416F4129}" type="pres">
      <dgm:prSet presAssocID="{26730894-194A-4C81-A10E-44E25F7E157D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83CD70-DA12-4D15-B578-328E938804EB}" type="pres">
      <dgm:prSet presAssocID="{26730894-194A-4C81-A10E-44E25F7E157D}" presName="dummy" presStyleCnt="0"/>
      <dgm:spPr/>
    </dgm:pt>
    <dgm:pt modelId="{3EB40BB3-F64B-4E75-8C18-B72F7744A725}" type="pres">
      <dgm:prSet presAssocID="{5F437E33-1251-4290-B0FF-AE9EEBD72142}" presName="sibTrans" presStyleLbl="sibTrans2D1" presStyleIdx="6" presStyleCnt="9"/>
      <dgm:spPr/>
      <dgm:t>
        <a:bodyPr/>
        <a:lstStyle/>
        <a:p>
          <a:endParaRPr lang="hr-HR"/>
        </a:p>
      </dgm:t>
    </dgm:pt>
    <dgm:pt modelId="{5D45A7EF-F2CD-40A0-938C-34FCD6985D74}" type="pres">
      <dgm:prSet presAssocID="{11A10BB2-A7FD-431D-86CF-E9BDC2E3CB2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6287524-8DA2-4611-BDCB-720B27A228B3}" type="pres">
      <dgm:prSet presAssocID="{11A10BB2-A7FD-431D-86CF-E9BDC2E3CB26}" presName="dummy" presStyleCnt="0"/>
      <dgm:spPr/>
    </dgm:pt>
    <dgm:pt modelId="{8BE77C13-E145-44A2-8A7F-E6CB70A3C185}" type="pres">
      <dgm:prSet presAssocID="{766878B3-0649-4956-AF43-9551FB3C1FD4}" presName="sibTrans" presStyleLbl="sibTrans2D1" presStyleIdx="7" presStyleCnt="9"/>
      <dgm:spPr/>
      <dgm:t>
        <a:bodyPr/>
        <a:lstStyle/>
        <a:p>
          <a:endParaRPr lang="hr-HR"/>
        </a:p>
      </dgm:t>
    </dgm:pt>
    <dgm:pt modelId="{8770CE2A-81A7-44CB-9AB4-CB9E05623E92}" type="pres">
      <dgm:prSet presAssocID="{47DBB34F-D536-43EA-996D-02489E10BD06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559F418-8800-4FF7-9671-8419E64F6E32}" type="pres">
      <dgm:prSet presAssocID="{47DBB34F-D536-43EA-996D-02489E10BD06}" presName="dummy" presStyleCnt="0"/>
      <dgm:spPr/>
    </dgm:pt>
    <dgm:pt modelId="{EF2DF8E1-D1F2-4748-8D6A-021F70F0433B}" type="pres">
      <dgm:prSet presAssocID="{A74AAB5C-0AED-44DD-94D8-2DA7469DAB12}" presName="sibTrans" presStyleLbl="sibTrans2D1" presStyleIdx="8" presStyleCnt="9"/>
      <dgm:spPr/>
      <dgm:t>
        <a:bodyPr/>
        <a:lstStyle/>
        <a:p>
          <a:endParaRPr lang="hr-HR"/>
        </a:p>
      </dgm:t>
    </dgm:pt>
  </dgm:ptLst>
  <dgm:cxnLst>
    <dgm:cxn modelId="{9C05BEEB-776B-4403-8717-5FA9EB45FCFC}" srcId="{0877CD4E-77FA-439B-9919-07898D0D85EF}" destId="{DF72DAD1-0432-47D2-81AF-80A86C6A3B9A}" srcOrd="3" destOrd="0" parTransId="{BB29731C-1962-49A4-8409-FE98E8C62D74}" sibTransId="{AC18E045-D522-475A-BCB1-5F9DAACCD9E4}"/>
    <dgm:cxn modelId="{636E4698-AECB-4BA3-A2CB-1602CD66616D}" srcId="{0877CD4E-77FA-439B-9919-07898D0D85EF}" destId="{A2867884-E529-4E26-A31C-F4C689FA946E}" srcOrd="5" destOrd="0" parTransId="{D6D065EA-034B-4606-B0D6-B5165F2D6923}" sibTransId="{4BE71AC8-E7FB-4B4F-BA4E-7288A74954A8}"/>
    <dgm:cxn modelId="{B088B6F1-8DD6-43D0-A702-ED5BE54543D0}" type="presOf" srcId="{8D371EF5-7620-4C0D-BE06-85724D775E81}" destId="{C142EC20-DFC4-4CE4-AA1A-FB402F4C2C41}" srcOrd="0" destOrd="0" presId="urn:microsoft.com/office/officeart/2005/8/layout/radial6"/>
    <dgm:cxn modelId="{F070F11D-30D1-4490-9F23-EE844A37F5BE}" type="presOf" srcId="{5E5D1710-88EC-4D02-A981-AD51D7400671}" destId="{6DBCB0E8-6680-484B-A876-C89A8D8A3AAE}" srcOrd="0" destOrd="0" presId="urn:microsoft.com/office/officeart/2005/8/layout/radial6"/>
    <dgm:cxn modelId="{4B300230-6769-48DC-BD3B-0C1200D00850}" srcId="{0877CD4E-77FA-439B-9919-07898D0D85EF}" destId="{47DBB34F-D536-43EA-996D-02489E10BD06}" srcOrd="8" destOrd="0" parTransId="{221617BD-3541-4550-AEAC-F1B1B820C907}" sibTransId="{A74AAB5C-0AED-44DD-94D8-2DA7469DAB12}"/>
    <dgm:cxn modelId="{0BCC7D40-48EB-49F6-BC62-FBC0BBBE3004}" type="presOf" srcId="{766878B3-0649-4956-AF43-9551FB3C1FD4}" destId="{8BE77C13-E145-44A2-8A7F-E6CB70A3C185}" srcOrd="0" destOrd="0" presId="urn:microsoft.com/office/officeart/2005/8/layout/radial6"/>
    <dgm:cxn modelId="{A20384C9-2A00-4818-A507-D2E9957B7F73}" type="presOf" srcId="{C1023FA7-62A8-4372-8CC0-DF5DD3EEEB68}" destId="{71FAEABF-2544-4D64-B91D-BB216BA15186}" srcOrd="0" destOrd="0" presId="urn:microsoft.com/office/officeart/2005/8/layout/radial6"/>
    <dgm:cxn modelId="{43E604F4-DC24-46E6-9ABD-7E02A3045226}" srcId="{0877CD4E-77FA-439B-9919-07898D0D85EF}" destId="{C1023FA7-62A8-4372-8CC0-DF5DD3EEEB68}" srcOrd="4" destOrd="0" parTransId="{191FEE20-8534-44B4-BD26-DED6BBF0934A}" sibTransId="{F99AD35F-4225-4B5C-A504-547CA0AE600A}"/>
    <dgm:cxn modelId="{D0E25BC5-EADE-4384-BBFD-627F8632D069}" srcId="{050B9EF5-51DD-4CCE-84BD-E5C7943451FD}" destId="{0877CD4E-77FA-439B-9919-07898D0D85EF}" srcOrd="0" destOrd="0" parTransId="{5253AEDC-B7CE-4277-B013-5E91AB3EDB11}" sibTransId="{05CC23BC-F779-484C-A8D0-21AFC8FA6855}"/>
    <dgm:cxn modelId="{C19A7C09-80AF-40E9-8D2F-B744ECC418EE}" type="presOf" srcId="{40AC2621-EA9A-4F25-967F-F66EEE2E763E}" destId="{4912AFB0-E82D-4AD9-BF78-C237BF04E96C}" srcOrd="0" destOrd="0" presId="urn:microsoft.com/office/officeart/2005/8/layout/radial6"/>
    <dgm:cxn modelId="{0D98370B-135F-4238-BA1C-63AFE4ABFB8B}" srcId="{0877CD4E-77FA-439B-9919-07898D0D85EF}" destId="{11A10BB2-A7FD-431D-86CF-E9BDC2E3CB26}" srcOrd="7" destOrd="0" parTransId="{9B145975-982B-4E3D-9781-DE76A3886784}" sibTransId="{766878B3-0649-4956-AF43-9551FB3C1FD4}"/>
    <dgm:cxn modelId="{FAFE9E3F-7E36-462A-9DEB-C6C97182722C}" srcId="{0877CD4E-77FA-439B-9919-07898D0D85EF}" destId="{26730894-194A-4C81-A10E-44E25F7E157D}" srcOrd="6" destOrd="0" parTransId="{02E0DC93-AF1C-4618-81B5-D6BEA545D181}" sibTransId="{5F437E33-1251-4290-B0FF-AE9EEBD72142}"/>
    <dgm:cxn modelId="{A55884DB-7CC2-4E05-9686-F004EA7F13AB}" type="presOf" srcId="{26730894-194A-4C81-A10E-44E25F7E157D}" destId="{6E7CC3EA-8DA5-40AA-87D0-8C3C416F4129}" srcOrd="0" destOrd="0" presId="urn:microsoft.com/office/officeart/2005/8/layout/radial6"/>
    <dgm:cxn modelId="{6AFF583F-1C5E-429C-9D1F-FC7FCC3FD904}" type="presOf" srcId="{11A10BB2-A7FD-431D-86CF-E9BDC2E3CB26}" destId="{5D45A7EF-F2CD-40A0-938C-34FCD6985D74}" srcOrd="0" destOrd="0" presId="urn:microsoft.com/office/officeart/2005/8/layout/radial6"/>
    <dgm:cxn modelId="{9EC1C9B8-3778-45C0-99EB-E602E4345BA5}" type="presOf" srcId="{F99AD35F-4225-4B5C-A504-547CA0AE600A}" destId="{9E1CBB80-F935-40BD-9D06-CEAC320D58AA}" srcOrd="0" destOrd="0" presId="urn:microsoft.com/office/officeart/2005/8/layout/radial6"/>
    <dgm:cxn modelId="{DB23C27A-E308-4502-A569-E7A63B344897}" type="presOf" srcId="{0945E24E-4245-4707-AAA9-674A933EDF95}" destId="{C6F33430-EDD1-47BC-BA29-EB9E7A7FE02E}" srcOrd="0" destOrd="0" presId="urn:microsoft.com/office/officeart/2005/8/layout/radial6"/>
    <dgm:cxn modelId="{00D538BF-AAA8-4A71-A677-112970F9CC08}" srcId="{0877CD4E-77FA-439B-9919-07898D0D85EF}" destId="{5E5D1710-88EC-4D02-A981-AD51D7400671}" srcOrd="1" destOrd="0" parTransId="{C0007B37-9721-4559-906C-F11E05BA9ECF}" sibTransId="{35F96249-2413-42CD-A5F4-D318E0611BC0}"/>
    <dgm:cxn modelId="{5A379498-2E1D-458B-ACBF-D214B297C714}" type="presOf" srcId="{AC18E045-D522-475A-BCB1-5F9DAACCD9E4}" destId="{E99C488D-3608-454C-A67F-49696B4C9C7A}" srcOrd="0" destOrd="0" presId="urn:microsoft.com/office/officeart/2005/8/layout/radial6"/>
    <dgm:cxn modelId="{FC22697B-8882-46AA-9539-0FC07682B90C}" type="presOf" srcId="{5F437E33-1251-4290-B0FF-AE9EEBD72142}" destId="{3EB40BB3-F64B-4E75-8C18-B72F7744A725}" srcOrd="0" destOrd="0" presId="urn:microsoft.com/office/officeart/2005/8/layout/radial6"/>
    <dgm:cxn modelId="{7A3BF16F-A4FC-45F3-8529-E1D83A08B16E}" srcId="{0877CD4E-77FA-439B-9919-07898D0D85EF}" destId="{540319BD-161D-4147-BA81-46DE2F7AA7AC}" srcOrd="0" destOrd="0" parTransId="{DCF8152E-981A-4315-8D73-8C78C3C76D53}" sibTransId="{8D371EF5-7620-4C0D-BE06-85724D775E81}"/>
    <dgm:cxn modelId="{2D5CB8B8-FFDD-498D-BB9E-7F0188E785ED}" type="presOf" srcId="{A74AAB5C-0AED-44DD-94D8-2DA7469DAB12}" destId="{EF2DF8E1-D1F2-4748-8D6A-021F70F0433B}" srcOrd="0" destOrd="0" presId="urn:microsoft.com/office/officeart/2005/8/layout/radial6"/>
    <dgm:cxn modelId="{134E2B3D-A071-497C-AA59-25D777625934}" type="presOf" srcId="{050B9EF5-51DD-4CCE-84BD-E5C7943451FD}" destId="{4FEE8617-D605-4F51-A0A4-CE6ED5838A8B}" srcOrd="0" destOrd="0" presId="urn:microsoft.com/office/officeart/2005/8/layout/radial6"/>
    <dgm:cxn modelId="{A532C497-A003-412F-8C3B-A443DF4FCA6D}" type="presOf" srcId="{DF72DAD1-0432-47D2-81AF-80A86C6A3B9A}" destId="{6D738FB6-E710-4910-B58F-6984845A0423}" srcOrd="0" destOrd="0" presId="urn:microsoft.com/office/officeart/2005/8/layout/radial6"/>
    <dgm:cxn modelId="{E5392D03-EB4C-41C2-8B22-AFA289B95DCD}" type="presOf" srcId="{35F96249-2413-42CD-A5F4-D318E0611BC0}" destId="{60C80E5C-24A2-4D91-A778-601FB6B2D9E7}" srcOrd="0" destOrd="0" presId="urn:microsoft.com/office/officeart/2005/8/layout/radial6"/>
    <dgm:cxn modelId="{571C1F36-1DF6-4568-8B74-A99BB9D9CCC7}" type="presOf" srcId="{540319BD-161D-4147-BA81-46DE2F7AA7AC}" destId="{60F90B1F-B957-4918-A98A-E372D96F6583}" srcOrd="0" destOrd="0" presId="urn:microsoft.com/office/officeart/2005/8/layout/radial6"/>
    <dgm:cxn modelId="{B12BD446-07CC-42F7-8CE2-AE2EF4AFCEA0}" type="presOf" srcId="{A2867884-E529-4E26-A31C-F4C689FA946E}" destId="{F94E9231-AAD0-4777-AD87-E9D72F2C5690}" srcOrd="0" destOrd="0" presId="urn:microsoft.com/office/officeart/2005/8/layout/radial6"/>
    <dgm:cxn modelId="{758227E0-CEFF-4D48-963B-17ACF2580842}" type="presOf" srcId="{0877CD4E-77FA-439B-9919-07898D0D85EF}" destId="{5761B29F-1D20-4DF8-B3AB-30E33A758B76}" srcOrd="0" destOrd="0" presId="urn:microsoft.com/office/officeart/2005/8/layout/radial6"/>
    <dgm:cxn modelId="{C5672B6D-0F95-4E64-B4E9-A1726BD1D4D0}" type="presOf" srcId="{4BE71AC8-E7FB-4B4F-BA4E-7288A74954A8}" destId="{E6CC2A5B-956F-4E2F-8E65-382BB126B842}" srcOrd="0" destOrd="0" presId="urn:microsoft.com/office/officeart/2005/8/layout/radial6"/>
    <dgm:cxn modelId="{1983B985-5DD6-42EE-AE4A-BFF1851C5E9A}" srcId="{0877CD4E-77FA-439B-9919-07898D0D85EF}" destId="{40AC2621-EA9A-4F25-967F-F66EEE2E763E}" srcOrd="2" destOrd="0" parTransId="{7011AEE7-5C69-4F87-A016-42385EA7D996}" sibTransId="{0945E24E-4245-4707-AAA9-674A933EDF95}"/>
    <dgm:cxn modelId="{500F85AE-C05D-42CA-A4B6-866171BD3F7C}" type="presOf" srcId="{47DBB34F-D536-43EA-996D-02489E10BD06}" destId="{8770CE2A-81A7-44CB-9AB4-CB9E05623E92}" srcOrd="0" destOrd="0" presId="urn:microsoft.com/office/officeart/2005/8/layout/radial6"/>
    <dgm:cxn modelId="{E172A5E7-77D4-4913-9EB0-0DB0A75EA687}" type="presParOf" srcId="{4FEE8617-D605-4F51-A0A4-CE6ED5838A8B}" destId="{5761B29F-1D20-4DF8-B3AB-30E33A758B76}" srcOrd="0" destOrd="0" presId="urn:microsoft.com/office/officeart/2005/8/layout/radial6"/>
    <dgm:cxn modelId="{B12AA5A1-CD46-4D2B-B872-CA5D660FE960}" type="presParOf" srcId="{4FEE8617-D605-4F51-A0A4-CE6ED5838A8B}" destId="{60F90B1F-B957-4918-A98A-E372D96F6583}" srcOrd="1" destOrd="0" presId="urn:microsoft.com/office/officeart/2005/8/layout/radial6"/>
    <dgm:cxn modelId="{2D1C3956-662B-4B22-8CFD-FC6AF8851DB9}" type="presParOf" srcId="{4FEE8617-D605-4F51-A0A4-CE6ED5838A8B}" destId="{5575E250-4912-4993-A879-060A4BB8B974}" srcOrd="2" destOrd="0" presId="urn:microsoft.com/office/officeart/2005/8/layout/radial6"/>
    <dgm:cxn modelId="{22DFB016-B35D-4A77-8587-61605284EEFC}" type="presParOf" srcId="{4FEE8617-D605-4F51-A0A4-CE6ED5838A8B}" destId="{C142EC20-DFC4-4CE4-AA1A-FB402F4C2C41}" srcOrd="3" destOrd="0" presId="urn:microsoft.com/office/officeart/2005/8/layout/radial6"/>
    <dgm:cxn modelId="{3DB2CC5F-0ABF-4DBA-AE34-4F03A62BFA3F}" type="presParOf" srcId="{4FEE8617-D605-4F51-A0A4-CE6ED5838A8B}" destId="{6DBCB0E8-6680-484B-A876-C89A8D8A3AAE}" srcOrd="4" destOrd="0" presId="urn:microsoft.com/office/officeart/2005/8/layout/radial6"/>
    <dgm:cxn modelId="{21FFBE6F-2C2C-40AF-AEA1-F1C5B4C7A146}" type="presParOf" srcId="{4FEE8617-D605-4F51-A0A4-CE6ED5838A8B}" destId="{B58EC58E-2676-41F0-9DCA-57790D600917}" srcOrd="5" destOrd="0" presId="urn:microsoft.com/office/officeart/2005/8/layout/radial6"/>
    <dgm:cxn modelId="{F14315BF-B7DB-438D-9067-0E3316030AC4}" type="presParOf" srcId="{4FEE8617-D605-4F51-A0A4-CE6ED5838A8B}" destId="{60C80E5C-24A2-4D91-A778-601FB6B2D9E7}" srcOrd="6" destOrd="0" presId="urn:microsoft.com/office/officeart/2005/8/layout/radial6"/>
    <dgm:cxn modelId="{369AC5A0-2144-4AFE-821C-BEB6010CFF5B}" type="presParOf" srcId="{4FEE8617-D605-4F51-A0A4-CE6ED5838A8B}" destId="{4912AFB0-E82D-4AD9-BF78-C237BF04E96C}" srcOrd="7" destOrd="0" presId="urn:microsoft.com/office/officeart/2005/8/layout/radial6"/>
    <dgm:cxn modelId="{8A0901FB-27A4-4BE2-8713-67B83C9FB7C3}" type="presParOf" srcId="{4FEE8617-D605-4F51-A0A4-CE6ED5838A8B}" destId="{E46227C5-DEB9-4921-83B4-0A07AC054FD2}" srcOrd="8" destOrd="0" presId="urn:microsoft.com/office/officeart/2005/8/layout/radial6"/>
    <dgm:cxn modelId="{B4AE8106-0DC2-4A0B-890D-B21133CB98B8}" type="presParOf" srcId="{4FEE8617-D605-4F51-A0A4-CE6ED5838A8B}" destId="{C6F33430-EDD1-47BC-BA29-EB9E7A7FE02E}" srcOrd="9" destOrd="0" presId="urn:microsoft.com/office/officeart/2005/8/layout/radial6"/>
    <dgm:cxn modelId="{FC052FFA-59E4-4EB3-A67D-E66DAC5FCF3C}" type="presParOf" srcId="{4FEE8617-D605-4F51-A0A4-CE6ED5838A8B}" destId="{6D738FB6-E710-4910-B58F-6984845A0423}" srcOrd="10" destOrd="0" presId="urn:microsoft.com/office/officeart/2005/8/layout/radial6"/>
    <dgm:cxn modelId="{6E824C17-92E8-4EBE-977D-8FDEB266E6B5}" type="presParOf" srcId="{4FEE8617-D605-4F51-A0A4-CE6ED5838A8B}" destId="{60624717-C065-4885-B61D-3BD66FB42640}" srcOrd="11" destOrd="0" presId="urn:microsoft.com/office/officeart/2005/8/layout/radial6"/>
    <dgm:cxn modelId="{6158DA07-22FA-41A6-AC49-345383FB0B3C}" type="presParOf" srcId="{4FEE8617-D605-4F51-A0A4-CE6ED5838A8B}" destId="{E99C488D-3608-454C-A67F-49696B4C9C7A}" srcOrd="12" destOrd="0" presId="urn:microsoft.com/office/officeart/2005/8/layout/radial6"/>
    <dgm:cxn modelId="{646BA5BF-5896-47A1-9E03-0DC85AEECDDE}" type="presParOf" srcId="{4FEE8617-D605-4F51-A0A4-CE6ED5838A8B}" destId="{71FAEABF-2544-4D64-B91D-BB216BA15186}" srcOrd="13" destOrd="0" presId="urn:microsoft.com/office/officeart/2005/8/layout/radial6"/>
    <dgm:cxn modelId="{7A1F85CA-A266-4E88-9EB7-893B5C974A33}" type="presParOf" srcId="{4FEE8617-D605-4F51-A0A4-CE6ED5838A8B}" destId="{455DE7BD-0E25-49F0-A43B-D110827B1885}" srcOrd="14" destOrd="0" presId="urn:microsoft.com/office/officeart/2005/8/layout/radial6"/>
    <dgm:cxn modelId="{934609E5-FD5E-44B0-AC77-2196CB5EA2B3}" type="presParOf" srcId="{4FEE8617-D605-4F51-A0A4-CE6ED5838A8B}" destId="{9E1CBB80-F935-40BD-9D06-CEAC320D58AA}" srcOrd="15" destOrd="0" presId="urn:microsoft.com/office/officeart/2005/8/layout/radial6"/>
    <dgm:cxn modelId="{A062C006-2C10-4EDF-96D5-950779847669}" type="presParOf" srcId="{4FEE8617-D605-4F51-A0A4-CE6ED5838A8B}" destId="{F94E9231-AAD0-4777-AD87-E9D72F2C5690}" srcOrd="16" destOrd="0" presId="urn:microsoft.com/office/officeart/2005/8/layout/radial6"/>
    <dgm:cxn modelId="{315FCB43-6326-4435-83B5-DA33BD9FFD8F}" type="presParOf" srcId="{4FEE8617-D605-4F51-A0A4-CE6ED5838A8B}" destId="{3C6F500D-C70D-4B4E-BB9B-AEB5E4CF72F9}" srcOrd="17" destOrd="0" presId="urn:microsoft.com/office/officeart/2005/8/layout/radial6"/>
    <dgm:cxn modelId="{2C732DB3-7121-4E1D-973F-1D032BAB18E7}" type="presParOf" srcId="{4FEE8617-D605-4F51-A0A4-CE6ED5838A8B}" destId="{E6CC2A5B-956F-4E2F-8E65-382BB126B842}" srcOrd="18" destOrd="0" presId="urn:microsoft.com/office/officeart/2005/8/layout/radial6"/>
    <dgm:cxn modelId="{06D8655E-2A9F-41F1-8E35-11F97AFDF825}" type="presParOf" srcId="{4FEE8617-D605-4F51-A0A4-CE6ED5838A8B}" destId="{6E7CC3EA-8DA5-40AA-87D0-8C3C416F4129}" srcOrd="19" destOrd="0" presId="urn:microsoft.com/office/officeart/2005/8/layout/radial6"/>
    <dgm:cxn modelId="{58C86769-BCAA-49A5-8362-CCBCAB4150FC}" type="presParOf" srcId="{4FEE8617-D605-4F51-A0A4-CE6ED5838A8B}" destId="{4683CD70-DA12-4D15-B578-328E938804EB}" srcOrd="20" destOrd="0" presId="urn:microsoft.com/office/officeart/2005/8/layout/radial6"/>
    <dgm:cxn modelId="{57580759-C0B4-4561-97AE-100E253EE729}" type="presParOf" srcId="{4FEE8617-D605-4F51-A0A4-CE6ED5838A8B}" destId="{3EB40BB3-F64B-4E75-8C18-B72F7744A725}" srcOrd="21" destOrd="0" presId="urn:microsoft.com/office/officeart/2005/8/layout/radial6"/>
    <dgm:cxn modelId="{23662A81-FA13-4682-A9C7-5424C52A76D1}" type="presParOf" srcId="{4FEE8617-D605-4F51-A0A4-CE6ED5838A8B}" destId="{5D45A7EF-F2CD-40A0-938C-34FCD6985D74}" srcOrd="22" destOrd="0" presId="urn:microsoft.com/office/officeart/2005/8/layout/radial6"/>
    <dgm:cxn modelId="{C31FF309-3CB2-4023-B958-585953F62C86}" type="presParOf" srcId="{4FEE8617-D605-4F51-A0A4-CE6ED5838A8B}" destId="{26287524-8DA2-4611-BDCB-720B27A228B3}" srcOrd="23" destOrd="0" presId="urn:microsoft.com/office/officeart/2005/8/layout/radial6"/>
    <dgm:cxn modelId="{8EAD5618-7F7C-4CD3-9932-8E5972FFB9E7}" type="presParOf" srcId="{4FEE8617-D605-4F51-A0A4-CE6ED5838A8B}" destId="{8BE77C13-E145-44A2-8A7F-E6CB70A3C185}" srcOrd="24" destOrd="0" presId="urn:microsoft.com/office/officeart/2005/8/layout/radial6"/>
    <dgm:cxn modelId="{E85BE617-ECCE-45FF-BEE8-49DDF390CFE1}" type="presParOf" srcId="{4FEE8617-D605-4F51-A0A4-CE6ED5838A8B}" destId="{8770CE2A-81A7-44CB-9AB4-CB9E05623E92}" srcOrd="25" destOrd="0" presId="urn:microsoft.com/office/officeart/2005/8/layout/radial6"/>
    <dgm:cxn modelId="{96C2D972-3A20-4EF8-A8F4-6BA7DF58D992}" type="presParOf" srcId="{4FEE8617-D605-4F51-A0A4-CE6ED5838A8B}" destId="{1559F418-8800-4FF7-9671-8419E64F6E32}" srcOrd="26" destOrd="0" presId="urn:microsoft.com/office/officeart/2005/8/layout/radial6"/>
    <dgm:cxn modelId="{F4A610C6-536E-4D50-8EC0-EA91D59A7A6D}" type="presParOf" srcId="{4FEE8617-D605-4F51-A0A4-CE6ED5838A8B}" destId="{EF2DF8E1-D1F2-4748-8D6A-021F70F0433B}" srcOrd="27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2DF8E1-D1F2-4748-8D6A-021F70F0433B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13800000"/>
            <a:gd name="adj2" fmla="val 162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E77C13-E145-44A2-8A7F-E6CB70A3C185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11400000"/>
            <a:gd name="adj2" fmla="val 138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40BB3-F64B-4E75-8C18-B72F7744A725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9000000"/>
            <a:gd name="adj2" fmla="val 114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C2A5B-956F-4E2F-8E65-382BB126B842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6600000"/>
            <a:gd name="adj2" fmla="val 90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1CBB80-F935-40BD-9D06-CEAC320D58AA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4200000"/>
            <a:gd name="adj2" fmla="val 66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9C488D-3608-454C-A67F-49696B4C9C7A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1800000"/>
            <a:gd name="adj2" fmla="val 42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F33430-EDD1-47BC-BA29-EB9E7A7FE02E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21000000"/>
            <a:gd name="adj2" fmla="val 18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C80E5C-24A2-4D91-A778-601FB6B2D9E7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18600000"/>
            <a:gd name="adj2" fmla="val 210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2EC20-DFC4-4CE4-AA1A-FB402F4C2C41}">
      <dsp:nvSpPr>
        <dsp:cNvPr id="0" name=""/>
        <dsp:cNvSpPr/>
      </dsp:nvSpPr>
      <dsp:spPr>
        <a:xfrm>
          <a:off x="1602793" y="403036"/>
          <a:ext cx="4067221" cy="4067221"/>
        </a:xfrm>
        <a:prstGeom prst="blockArc">
          <a:avLst>
            <a:gd name="adj1" fmla="val 16200000"/>
            <a:gd name="adj2" fmla="val 18600000"/>
            <a:gd name="adj3" fmla="val 305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1B29F-1D20-4DF8-B3AB-30E33A758B76}">
      <dsp:nvSpPr>
        <dsp:cNvPr id="0" name=""/>
        <dsp:cNvSpPr/>
      </dsp:nvSpPr>
      <dsp:spPr>
        <a:xfrm>
          <a:off x="3019387" y="1819630"/>
          <a:ext cx="1234033" cy="123403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/>
            <a:t>SUNČEV SUSTAV</a:t>
          </a:r>
          <a:endParaRPr lang="hr-HR" sz="1900" kern="1200" dirty="0"/>
        </a:p>
      </dsp:txBody>
      <dsp:txXfrm>
        <a:off x="3200107" y="2000350"/>
        <a:ext cx="872593" cy="872593"/>
      </dsp:txXfrm>
    </dsp:sp>
    <dsp:sp modelId="{60F90B1F-B957-4918-A98A-E372D96F6583}">
      <dsp:nvSpPr>
        <dsp:cNvPr id="0" name=""/>
        <dsp:cNvSpPr/>
      </dsp:nvSpPr>
      <dsp:spPr>
        <a:xfrm>
          <a:off x="3204492" y="2222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SUNCE </a:t>
          </a:r>
          <a:endParaRPr lang="hr-HR" sz="1200" kern="1200" dirty="0"/>
        </a:p>
      </dsp:txBody>
      <dsp:txXfrm>
        <a:off x="3330996" y="128726"/>
        <a:ext cx="610815" cy="610815"/>
      </dsp:txXfrm>
    </dsp:sp>
    <dsp:sp modelId="{6DBCB0E8-6680-484B-A876-C89A8D8A3AAE}">
      <dsp:nvSpPr>
        <dsp:cNvPr id="0" name=""/>
        <dsp:cNvSpPr/>
      </dsp:nvSpPr>
      <dsp:spPr>
        <a:xfrm>
          <a:off x="4491682" y="470721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MERKUR</a:t>
          </a:r>
          <a:endParaRPr lang="hr-HR" sz="1200" kern="1200" dirty="0"/>
        </a:p>
      </dsp:txBody>
      <dsp:txXfrm>
        <a:off x="4618186" y="597225"/>
        <a:ext cx="610815" cy="610815"/>
      </dsp:txXfrm>
    </dsp:sp>
    <dsp:sp modelId="{4912AFB0-E82D-4AD9-BF78-C237BF04E96C}">
      <dsp:nvSpPr>
        <dsp:cNvPr id="0" name=""/>
        <dsp:cNvSpPr/>
      </dsp:nvSpPr>
      <dsp:spPr>
        <a:xfrm>
          <a:off x="5176582" y="1657002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VENERA</a:t>
          </a:r>
          <a:endParaRPr lang="hr-HR" sz="1200" kern="1200" dirty="0"/>
        </a:p>
      </dsp:txBody>
      <dsp:txXfrm>
        <a:off x="5303086" y="1783506"/>
        <a:ext cx="610815" cy="610815"/>
      </dsp:txXfrm>
    </dsp:sp>
    <dsp:sp modelId="{6D738FB6-E710-4910-B58F-6984845A0423}">
      <dsp:nvSpPr>
        <dsp:cNvPr id="0" name=""/>
        <dsp:cNvSpPr/>
      </dsp:nvSpPr>
      <dsp:spPr>
        <a:xfrm>
          <a:off x="4938719" y="3005991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ZEMLJA</a:t>
          </a:r>
          <a:endParaRPr lang="hr-HR" sz="1200" kern="1200" dirty="0"/>
        </a:p>
      </dsp:txBody>
      <dsp:txXfrm>
        <a:off x="5065223" y="3132495"/>
        <a:ext cx="610815" cy="610815"/>
      </dsp:txXfrm>
    </dsp:sp>
    <dsp:sp modelId="{71FAEABF-2544-4D64-B91D-BB216BA15186}">
      <dsp:nvSpPr>
        <dsp:cNvPr id="0" name=""/>
        <dsp:cNvSpPr/>
      </dsp:nvSpPr>
      <dsp:spPr>
        <a:xfrm>
          <a:off x="3889392" y="3886482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MARS</a:t>
          </a:r>
          <a:endParaRPr lang="hr-HR" sz="1200" kern="1200" dirty="0"/>
        </a:p>
      </dsp:txBody>
      <dsp:txXfrm>
        <a:off x="4015896" y="4012986"/>
        <a:ext cx="610815" cy="610815"/>
      </dsp:txXfrm>
    </dsp:sp>
    <dsp:sp modelId="{F94E9231-AAD0-4777-AD87-E9D72F2C5690}">
      <dsp:nvSpPr>
        <dsp:cNvPr id="0" name=""/>
        <dsp:cNvSpPr/>
      </dsp:nvSpPr>
      <dsp:spPr>
        <a:xfrm>
          <a:off x="2519592" y="3886482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JUPITER</a:t>
          </a:r>
          <a:endParaRPr lang="hr-HR" sz="1200" kern="1200" dirty="0"/>
        </a:p>
      </dsp:txBody>
      <dsp:txXfrm>
        <a:off x="2646096" y="4012986"/>
        <a:ext cx="610815" cy="610815"/>
      </dsp:txXfrm>
    </dsp:sp>
    <dsp:sp modelId="{6E7CC3EA-8DA5-40AA-87D0-8C3C416F4129}">
      <dsp:nvSpPr>
        <dsp:cNvPr id="0" name=""/>
        <dsp:cNvSpPr/>
      </dsp:nvSpPr>
      <dsp:spPr>
        <a:xfrm>
          <a:off x="1470265" y="3005991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SATURN</a:t>
          </a:r>
          <a:endParaRPr lang="hr-HR" sz="1200" kern="1200" dirty="0"/>
        </a:p>
      </dsp:txBody>
      <dsp:txXfrm>
        <a:off x="1596769" y="3132495"/>
        <a:ext cx="610815" cy="610815"/>
      </dsp:txXfrm>
    </dsp:sp>
    <dsp:sp modelId="{5D45A7EF-F2CD-40A0-938C-34FCD6985D74}">
      <dsp:nvSpPr>
        <dsp:cNvPr id="0" name=""/>
        <dsp:cNvSpPr/>
      </dsp:nvSpPr>
      <dsp:spPr>
        <a:xfrm>
          <a:off x="1232401" y="1657002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URAN</a:t>
          </a:r>
          <a:endParaRPr lang="hr-HR" sz="1200" kern="1200" dirty="0"/>
        </a:p>
      </dsp:txBody>
      <dsp:txXfrm>
        <a:off x="1358905" y="1783506"/>
        <a:ext cx="610815" cy="610815"/>
      </dsp:txXfrm>
    </dsp:sp>
    <dsp:sp modelId="{8770CE2A-81A7-44CB-9AB4-CB9E05623E92}">
      <dsp:nvSpPr>
        <dsp:cNvPr id="0" name=""/>
        <dsp:cNvSpPr/>
      </dsp:nvSpPr>
      <dsp:spPr>
        <a:xfrm>
          <a:off x="1917301" y="470721"/>
          <a:ext cx="863823" cy="86382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/>
            <a:t>NEPTUN</a:t>
          </a:r>
          <a:endParaRPr lang="hr-HR" sz="1200" kern="1200" dirty="0"/>
        </a:p>
      </dsp:txBody>
      <dsp:txXfrm>
        <a:off x="2043805" y="597225"/>
        <a:ext cx="610815" cy="610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14128-1C91-47C8-A046-077626C8A42D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F3C09-688E-4C5B-A731-B0A4F4D028B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5998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75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481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4399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38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731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59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180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41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870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179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430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61000">
              <a:schemeClr val="tx2">
                <a:lumMod val="50000"/>
              </a:schemeClr>
            </a:gs>
            <a:gs pos="87500">
              <a:schemeClr val="accent1">
                <a:lumMod val="75000"/>
              </a:schemeClr>
            </a:gs>
            <a:gs pos="34000">
              <a:schemeClr val="tx2">
                <a:lumMod val="50000"/>
              </a:schemeClr>
            </a:gs>
            <a:gs pos="100000">
              <a:schemeClr val="tx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4EB85-EA3C-49FB-A66E-C70075E85257}" type="datetimeFigureOut">
              <a:rPr lang="hr-HR" smtClean="0"/>
              <a:t>2.3.2017.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A09E-973E-419F-A553-A7F7387FAA9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04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Sunčev sustav</a:t>
            </a:r>
            <a:endParaRPr lang="hr-HR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Stjepana </a:t>
            </a:r>
            <a:r>
              <a:rPr lang="hr-HR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Blaževac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7.b</a:t>
            </a:r>
            <a:endParaRPr lang="hr-HR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93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683568" y="549170"/>
            <a:ext cx="7727223" cy="1827820"/>
            <a:chOff x="719572" y="404664"/>
            <a:chExt cx="7727223" cy="1827820"/>
          </a:xfrm>
        </p:grpSpPr>
        <p:sp>
          <p:nvSpPr>
            <p:cNvPr id="3" name="5-kraka zvijezda 2"/>
            <p:cNvSpPr/>
            <p:nvPr/>
          </p:nvSpPr>
          <p:spPr>
            <a:xfrm>
              <a:off x="719572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899592" y="404664"/>
              <a:ext cx="7547203" cy="1827820"/>
              <a:chOff x="755576" y="377044"/>
              <a:chExt cx="7547203" cy="1827820"/>
            </a:xfrm>
          </p:grpSpPr>
          <p:sp>
            <p:nvSpPr>
              <p:cNvPr id="5" name="5-kraka zvijezda 4"/>
              <p:cNvSpPr/>
              <p:nvPr/>
            </p:nvSpPr>
            <p:spPr>
              <a:xfrm>
                <a:off x="1259632" y="132744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5-kraka zvijezda 5"/>
              <p:cNvSpPr/>
              <p:nvPr/>
            </p:nvSpPr>
            <p:spPr>
              <a:xfrm>
                <a:off x="2483768" y="875420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5-kraka zvijezda 6"/>
              <p:cNvSpPr/>
              <p:nvPr/>
            </p:nvSpPr>
            <p:spPr>
              <a:xfrm>
                <a:off x="2123728" y="2132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5-kraka zvijezda 7"/>
              <p:cNvSpPr/>
              <p:nvPr/>
            </p:nvSpPr>
            <p:spPr>
              <a:xfrm>
                <a:off x="6796176" y="789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5-kraka zvijezda 8"/>
              <p:cNvSpPr/>
              <p:nvPr/>
            </p:nvSpPr>
            <p:spPr>
              <a:xfrm>
                <a:off x="755576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5-kraka zvijezda 9"/>
              <p:cNvSpPr/>
              <p:nvPr/>
            </p:nvSpPr>
            <p:spPr>
              <a:xfrm>
                <a:off x="4067944" y="102102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5-kraka zvijezda 10"/>
              <p:cNvSpPr/>
              <p:nvPr/>
            </p:nvSpPr>
            <p:spPr>
              <a:xfrm>
                <a:off x="5868144" y="1761615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5-kraka zvijezda 11"/>
              <p:cNvSpPr/>
              <p:nvPr/>
            </p:nvSpPr>
            <p:spPr>
              <a:xfrm>
                <a:off x="3711930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5-kraka zvijezda 12"/>
              <p:cNvSpPr/>
              <p:nvPr/>
            </p:nvSpPr>
            <p:spPr>
              <a:xfrm>
                <a:off x="3236799" y="1533175"/>
                <a:ext cx="72008" cy="109490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5-kraka zvijezda 13"/>
              <p:cNvSpPr/>
              <p:nvPr/>
            </p:nvSpPr>
            <p:spPr>
              <a:xfrm>
                <a:off x="8230771" y="1363452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5-kraka zvijezda 14"/>
              <p:cNvSpPr/>
              <p:nvPr/>
            </p:nvSpPr>
            <p:spPr>
              <a:xfrm>
                <a:off x="7297118" y="406605"/>
                <a:ext cx="45719" cy="45719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5-kraka zvijezda 15"/>
              <p:cNvSpPr/>
              <p:nvPr/>
            </p:nvSpPr>
            <p:spPr>
              <a:xfrm>
                <a:off x="5940152" y="877012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5-kraka zvijezda 16"/>
              <p:cNvSpPr/>
              <p:nvPr/>
            </p:nvSpPr>
            <p:spPr>
              <a:xfrm>
                <a:off x="5087570" y="37704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5-kraka zvijezda 17"/>
              <p:cNvSpPr/>
              <p:nvPr/>
            </p:nvSpPr>
            <p:spPr>
              <a:xfrm>
                <a:off x="8077061" y="645840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5-kraka zvijezda 18"/>
              <p:cNvSpPr/>
              <p:nvPr/>
            </p:nvSpPr>
            <p:spPr>
              <a:xfrm>
                <a:off x="4860032" y="153317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25" name="Grupa 24"/>
          <p:cNvGrpSpPr/>
          <p:nvPr/>
        </p:nvGrpSpPr>
        <p:grpSpPr>
          <a:xfrm>
            <a:off x="345895" y="2132856"/>
            <a:ext cx="7992888" cy="3605590"/>
            <a:chOff x="360501" y="2238929"/>
            <a:chExt cx="7992888" cy="3605590"/>
          </a:xfrm>
        </p:grpSpPr>
        <p:sp>
          <p:nvSpPr>
            <p:cNvPr id="23" name="Elipsa 22"/>
            <p:cNvSpPr/>
            <p:nvPr/>
          </p:nvSpPr>
          <p:spPr>
            <a:xfrm>
              <a:off x="360501" y="3426405"/>
              <a:ext cx="7992888" cy="720080"/>
            </a:xfrm>
            <a:prstGeom prst="ellipse">
              <a:avLst/>
            </a:pr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Elipsa 19"/>
            <p:cNvSpPr/>
            <p:nvPr/>
          </p:nvSpPr>
          <p:spPr>
            <a:xfrm>
              <a:off x="2081967" y="2238929"/>
              <a:ext cx="4331994" cy="3605590"/>
            </a:xfrm>
            <a:prstGeom prst="ellipse">
              <a:avLst/>
            </a:prstGeom>
            <a:gradFill>
              <a:gsLst>
                <a:gs pos="0">
                  <a:srgbClr val="825600"/>
                </a:gs>
                <a:gs pos="13000">
                  <a:srgbClr val="FFA800"/>
                </a:gs>
                <a:gs pos="28000">
                  <a:srgbClr val="825600"/>
                </a:gs>
                <a:gs pos="42999">
                  <a:srgbClr val="FFA800"/>
                </a:gs>
                <a:gs pos="58000">
                  <a:srgbClr val="825600"/>
                </a:gs>
                <a:gs pos="72000">
                  <a:srgbClr val="FFA800"/>
                </a:gs>
                <a:gs pos="87000">
                  <a:srgbClr val="825600"/>
                </a:gs>
                <a:gs pos="100000">
                  <a:srgbClr val="FFA800"/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25"/>
          <p:cNvGrpSpPr/>
          <p:nvPr/>
        </p:nvGrpSpPr>
        <p:grpSpPr>
          <a:xfrm rot="18919416">
            <a:off x="7233746" y="4075930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27" name="Znak munje 26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Pravokutnik 27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Jednakokračni trokut 28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Jednakokračni trokut 29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1" name="Grupa 30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32" name="Znak munje 31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Znak munje 32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Pravokutnik 33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Pravokutnik 34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6" name="Jednakokračni trokut 35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7" name="Elipsa 36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494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683568" y="549170"/>
            <a:ext cx="7727223" cy="1827820"/>
            <a:chOff x="719572" y="404664"/>
            <a:chExt cx="7727223" cy="1827820"/>
          </a:xfrm>
        </p:grpSpPr>
        <p:sp>
          <p:nvSpPr>
            <p:cNvPr id="3" name="5-kraka zvijezda 2"/>
            <p:cNvSpPr/>
            <p:nvPr/>
          </p:nvSpPr>
          <p:spPr>
            <a:xfrm>
              <a:off x="719572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899592" y="404664"/>
              <a:ext cx="7547203" cy="1827820"/>
              <a:chOff x="755576" y="377044"/>
              <a:chExt cx="7547203" cy="1827820"/>
            </a:xfrm>
          </p:grpSpPr>
          <p:sp>
            <p:nvSpPr>
              <p:cNvPr id="5" name="5-kraka zvijezda 4"/>
              <p:cNvSpPr/>
              <p:nvPr/>
            </p:nvSpPr>
            <p:spPr>
              <a:xfrm>
                <a:off x="1259632" y="132744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5-kraka zvijezda 5"/>
              <p:cNvSpPr/>
              <p:nvPr/>
            </p:nvSpPr>
            <p:spPr>
              <a:xfrm>
                <a:off x="2483768" y="875420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5-kraka zvijezda 6"/>
              <p:cNvSpPr/>
              <p:nvPr/>
            </p:nvSpPr>
            <p:spPr>
              <a:xfrm>
                <a:off x="2123728" y="2132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5-kraka zvijezda 7"/>
              <p:cNvSpPr/>
              <p:nvPr/>
            </p:nvSpPr>
            <p:spPr>
              <a:xfrm>
                <a:off x="6796176" y="789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5-kraka zvijezda 8"/>
              <p:cNvSpPr/>
              <p:nvPr/>
            </p:nvSpPr>
            <p:spPr>
              <a:xfrm>
                <a:off x="755576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5-kraka zvijezda 9"/>
              <p:cNvSpPr/>
              <p:nvPr/>
            </p:nvSpPr>
            <p:spPr>
              <a:xfrm>
                <a:off x="4067944" y="102102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5-kraka zvijezda 10"/>
              <p:cNvSpPr/>
              <p:nvPr/>
            </p:nvSpPr>
            <p:spPr>
              <a:xfrm>
                <a:off x="5868144" y="1761615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5-kraka zvijezda 11"/>
              <p:cNvSpPr/>
              <p:nvPr/>
            </p:nvSpPr>
            <p:spPr>
              <a:xfrm>
                <a:off x="3711930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5-kraka zvijezda 12"/>
              <p:cNvSpPr/>
              <p:nvPr/>
            </p:nvSpPr>
            <p:spPr>
              <a:xfrm>
                <a:off x="3236799" y="1533175"/>
                <a:ext cx="72008" cy="109490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5-kraka zvijezda 13"/>
              <p:cNvSpPr/>
              <p:nvPr/>
            </p:nvSpPr>
            <p:spPr>
              <a:xfrm>
                <a:off x="8230771" y="1363452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5-kraka zvijezda 14"/>
              <p:cNvSpPr/>
              <p:nvPr/>
            </p:nvSpPr>
            <p:spPr>
              <a:xfrm>
                <a:off x="7297118" y="406605"/>
                <a:ext cx="45719" cy="45719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5-kraka zvijezda 15"/>
              <p:cNvSpPr/>
              <p:nvPr/>
            </p:nvSpPr>
            <p:spPr>
              <a:xfrm>
                <a:off x="5940152" y="877012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5-kraka zvijezda 16"/>
              <p:cNvSpPr/>
              <p:nvPr/>
            </p:nvSpPr>
            <p:spPr>
              <a:xfrm>
                <a:off x="5087570" y="37704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5-kraka zvijezda 17"/>
              <p:cNvSpPr/>
              <p:nvPr/>
            </p:nvSpPr>
            <p:spPr>
              <a:xfrm>
                <a:off x="8077061" y="645840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5-kraka zvijezda 18"/>
              <p:cNvSpPr/>
              <p:nvPr/>
            </p:nvSpPr>
            <p:spPr>
              <a:xfrm>
                <a:off x="4860032" y="153317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0" name="Elipsa 19"/>
          <p:cNvSpPr/>
          <p:nvPr/>
        </p:nvSpPr>
        <p:spPr>
          <a:xfrm>
            <a:off x="1331638" y="2528644"/>
            <a:ext cx="4498605" cy="3383886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Uran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1" name="Grupa 20"/>
          <p:cNvGrpSpPr/>
          <p:nvPr/>
        </p:nvGrpSpPr>
        <p:grpSpPr>
          <a:xfrm rot="18919416">
            <a:off x="6717009" y="3978932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22" name="Znak munje 21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27" name="Znak munje 26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Znak munje 27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Pravokutnik 28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Pravokutnik 29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Jednakokračni trokut 30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Elipsa 31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799538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683568" y="549170"/>
            <a:ext cx="7727223" cy="1827820"/>
            <a:chOff x="719572" y="404664"/>
            <a:chExt cx="7727223" cy="1827820"/>
          </a:xfrm>
        </p:grpSpPr>
        <p:sp>
          <p:nvSpPr>
            <p:cNvPr id="3" name="5-kraka zvijezda 2"/>
            <p:cNvSpPr/>
            <p:nvPr/>
          </p:nvSpPr>
          <p:spPr>
            <a:xfrm>
              <a:off x="719572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899592" y="404664"/>
              <a:ext cx="7547203" cy="1827820"/>
              <a:chOff x="755576" y="377044"/>
              <a:chExt cx="7547203" cy="1827820"/>
            </a:xfrm>
          </p:grpSpPr>
          <p:sp>
            <p:nvSpPr>
              <p:cNvPr id="5" name="5-kraka zvijezda 4"/>
              <p:cNvSpPr/>
              <p:nvPr/>
            </p:nvSpPr>
            <p:spPr>
              <a:xfrm>
                <a:off x="1259632" y="132744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5-kraka zvijezda 5"/>
              <p:cNvSpPr/>
              <p:nvPr/>
            </p:nvSpPr>
            <p:spPr>
              <a:xfrm>
                <a:off x="2483768" y="875420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5-kraka zvijezda 6"/>
              <p:cNvSpPr/>
              <p:nvPr/>
            </p:nvSpPr>
            <p:spPr>
              <a:xfrm>
                <a:off x="2123728" y="2132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5-kraka zvijezda 7"/>
              <p:cNvSpPr/>
              <p:nvPr/>
            </p:nvSpPr>
            <p:spPr>
              <a:xfrm>
                <a:off x="6796176" y="789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5-kraka zvijezda 8"/>
              <p:cNvSpPr/>
              <p:nvPr/>
            </p:nvSpPr>
            <p:spPr>
              <a:xfrm>
                <a:off x="755576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5-kraka zvijezda 9"/>
              <p:cNvSpPr/>
              <p:nvPr/>
            </p:nvSpPr>
            <p:spPr>
              <a:xfrm>
                <a:off x="4067944" y="102102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5-kraka zvijezda 10"/>
              <p:cNvSpPr/>
              <p:nvPr/>
            </p:nvSpPr>
            <p:spPr>
              <a:xfrm>
                <a:off x="5868144" y="1761615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5-kraka zvijezda 11"/>
              <p:cNvSpPr/>
              <p:nvPr/>
            </p:nvSpPr>
            <p:spPr>
              <a:xfrm>
                <a:off x="3711930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5-kraka zvijezda 12"/>
              <p:cNvSpPr/>
              <p:nvPr/>
            </p:nvSpPr>
            <p:spPr>
              <a:xfrm>
                <a:off x="3236799" y="1533175"/>
                <a:ext cx="72008" cy="109490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5-kraka zvijezda 13"/>
              <p:cNvSpPr/>
              <p:nvPr/>
            </p:nvSpPr>
            <p:spPr>
              <a:xfrm>
                <a:off x="8230771" y="1363452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5-kraka zvijezda 14"/>
              <p:cNvSpPr/>
              <p:nvPr/>
            </p:nvSpPr>
            <p:spPr>
              <a:xfrm>
                <a:off x="7297118" y="406605"/>
                <a:ext cx="45719" cy="45719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5-kraka zvijezda 15"/>
              <p:cNvSpPr/>
              <p:nvPr/>
            </p:nvSpPr>
            <p:spPr>
              <a:xfrm>
                <a:off x="5940152" y="877012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5-kraka zvijezda 16"/>
              <p:cNvSpPr/>
              <p:nvPr/>
            </p:nvSpPr>
            <p:spPr>
              <a:xfrm>
                <a:off x="5087570" y="37704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5-kraka zvijezda 17"/>
              <p:cNvSpPr/>
              <p:nvPr/>
            </p:nvSpPr>
            <p:spPr>
              <a:xfrm>
                <a:off x="8077061" y="645840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5-kraka zvijezda 18"/>
              <p:cNvSpPr/>
              <p:nvPr/>
            </p:nvSpPr>
            <p:spPr>
              <a:xfrm>
                <a:off x="4860032" y="153317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0" name="Elipsa 19"/>
          <p:cNvSpPr/>
          <p:nvPr/>
        </p:nvSpPr>
        <p:spPr>
          <a:xfrm>
            <a:off x="2483768" y="2204864"/>
            <a:ext cx="3960440" cy="3240360"/>
          </a:xfrm>
          <a:prstGeom prst="ellipse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Neptun</a:t>
            </a:r>
          </a:p>
          <a:p>
            <a:pPr algn="ctr"/>
            <a:endParaRPr lang="hr-HR" dirty="0"/>
          </a:p>
        </p:txBody>
      </p:sp>
      <p:grpSp>
        <p:nvGrpSpPr>
          <p:cNvPr id="21" name="Grupa 20"/>
          <p:cNvGrpSpPr/>
          <p:nvPr/>
        </p:nvGrpSpPr>
        <p:grpSpPr>
          <a:xfrm rot="18919416">
            <a:off x="7233746" y="4075930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22" name="Znak munje 21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27" name="Znak munje 26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Znak munje 27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Pravokutnik 28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Pravokutnik 29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Jednakokračni trokut 30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Elipsa 31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4254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chemeClr val="accent3">
                <a:lumMod val="50000"/>
              </a:schemeClr>
            </a:gs>
            <a:gs pos="61000">
              <a:schemeClr val="tx2">
                <a:lumMod val="60000"/>
                <a:lumOff val="40000"/>
              </a:schemeClr>
            </a:gs>
            <a:gs pos="40000">
              <a:schemeClr val="tx2">
                <a:lumMod val="60000"/>
                <a:lumOff val="40000"/>
              </a:schemeClr>
            </a:gs>
            <a:gs pos="96000">
              <a:schemeClr val="accent3">
                <a:lumMod val="75000"/>
              </a:schemeClr>
            </a:gs>
            <a:gs pos="19000">
              <a:schemeClr val="tx2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 rot="8334380">
            <a:off x="1539465" y="185524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3" name="Znak munje 2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Jednakokračni trokut 4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7" name="Grupa 6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8" name="Znak munje 7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Znak munje 8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Pravokutnik 9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Pravokutnik 10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Jednakokračni trokut 11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Elipsa 12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14" name="Grupa 13"/>
          <p:cNvGrpSpPr/>
          <p:nvPr/>
        </p:nvGrpSpPr>
        <p:grpSpPr>
          <a:xfrm>
            <a:off x="683568" y="549170"/>
            <a:ext cx="7727223" cy="1827820"/>
            <a:chOff x="719572" y="404664"/>
            <a:chExt cx="7727223" cy="1827820"/>
          </a:xfrm>
        </p:grpSpPr>
        <p:sp>
          <p:nvSpPr>
            <p:cNvPr id="15" name="5-kraka zvijezda 14"/>
            <p:cNvSpPr/>
            <p:nvPr/>
          </p:nvSpPr>
          <p:spPr>
            <a:xfrm>
              <a:off x="719572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6" name="Grupa 15"/>
            <p:cNvGrpSpPr/>
            <p:nvPr/>
          </p:nvGrpSpPr>
          <p:grpSpPr>
            <a:xfrm>
              <a:off x="899592" y="404664"/>
              <a:ext cx="7547203" cy="1827820"/>
              <a:chOff x="755576" y="377044"/>
              <a:chExt cx="7547203" cy="1827820"/>
            </a:xfrm>
          </p:grpSpPr>
          <p:sp>
            <p:nvSpPr>
              <p:cNvPr id="17" name="5-kraka zvijezda 16"/>
              <p:cNvSpPr/>
              <p:nvPr/>
            </p:nvSpPr>
            <p:spPr>
              <a:xfrm>
                <a:off x="1259632" y="132744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5-kraka zvijezda 17"/>
              <p:cNvSpPr/>
              <p:nvPr/>
            </p:nvSpPr>
            <p:spPr>
              <a:xfrm>
                <a:off x="2483768" y="875420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5-kraka zvijezda 18"/>
              <p:cNvSpPr/>
              <p:nvPr/>
            </p:nvSpPr>
            <p:spPr>
              <a:xfrm>
                <a:off x="2123728" y="2132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0" name="5-kraka zvijezda 19"/>
              <p:cNvSpPr/>
              <p:nvPr/>
            </p:nvSpPr>
            <p:spPr>
              <a:xfrm>
                <a:off x="6796176" y="789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5-kraka zvijezda 20"/>
              <p:cNvSpPr/>
              <p:nvPr/>
            </p:nvSpPr>
            <p:spPr>
              <a:xfrm>
                <a:off x="755576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5-kraka zvijezda 21"/>
              <p:cNvSpPr/>
              <p:nvPr/>
            </p:nvSpPr>
            <p:spPr>
              <a:xfrm>
                <a:off x="4067944" y="102102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5-kraka zvijezda 22"/>
              <p:cNvSpPr/>
              <p:nvPr/>
            </p:nvSpPr>
            <p:spPr>
              <a:xfrm>
                <a:off x="5868144" y="1761615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5-kraka zvijezda 23"/>
              <p:cNvSpPr/>
              <p:nvPr/>
            </p:nvSpPr>
            <p:spPr>
              <a:xfrm>
                <a:off x="3711930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5-kraka zvijezda 24"/>
              <p:cNvSpPr/>
              <p:nvPr/>
            </p:nvSpPr>
            <p:spPr>
              <a:xfrm>
                <a:off x="3236799" y="1533175"/>
                <a:ext cx="72008" cy="109490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5-kraka zvijezda 25"/>
              <p:cNvSpPr/>
              <p:nvPr/>
            </p:nvSpPr>
            <p:spPr>
              <a:xfrm>
                <a:off x="8230771" y="1363452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5-kraka zvijezda 26"/>
              <p:cNvSpPr/>
              <p:nvPr/>
            </p:nvSpPr>
            <p:spPr>
              <a:xfrm>
                <a:off x="7297118" y="406605"/>
                <a:ext cx="45719" cy="45719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5-kraka zvijezda 27"/>
              <p:cNvSpPr/>
              <p:nvPr/>
            </p:nvSpPr>
            <p:spPr>
              <a:xfrm>
                <a:off x="5940152" y="877012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5-kraka zvijezda 28"/>
              <p:cNvSpPr/>
              <p:nvPr/>
            </p:nvSpPr>
            <p:spPr>
              <a:xfrm>
                <a:off x="5087570" y="37704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5-kraka zvijezda 29"/>
              <p:cNvSpPr/>
              <p:nvPr/>
            </p:nvSpPr>
            <p:spPr>
              <a:xfrm>
                <a:off x="8077061" y="645840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5-kraka zvijezda 30"/>
              <p:cNvSpPr/>
              <p:nvPr/>
            </p:nvSpPr>
            <p:spPr>
              <a:xfrm>
                <a:off x="4860032" y="153317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2" name="Pravokutnik 31"/>
          <p:cNvSpPr/>
          <p:nvPr/>
        </p:nvSpPr>
        <p:spPr>
          <a:xfrm>
            <a:off x="3203284" y="3789040"/>
            <a:ext cx="499200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0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Slijetanje na Zemlju</a:t>
            </a:r>
            <a:endParaRPr lang="hr-HR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3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75000"/>
              </a:schemeClr>
            </a:gs>
            <a:gs pos="30000">
              <a:schemeClr val="accent4">
                <a:lumMod val="75000"/>
              </a:schemeClr>
            </a:gs>
            <a:gs pos="70000">
              <a:schemeClr val="accent2">
                <a:lumMod val="75000"/>
              </a:schemeClr>
            </a:gs>
            <a:gs pos="96000">
              <a:srgbClr val="66301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762008"/>
              </p:ext>
            </p:extLst>
          </p:nvPr>
        </p:nvGraphicFramePr>
        <p:xfrm>
          <a:off x="467544" y="404664"/>
          <a:ext cx="8040216" cy="578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6023992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Sunce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Sunce je zvijezda u centru našeg Sunčevog 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sustava.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Merkur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Merkur je planet najbliži Suncu; vrlo izdužene staze, kojoj numerički </a:t>
                      </a:r>
                      <a:r>
                        <a:rPr lang="hr-HR" dirty="0" err="1" smtClean="0">
                          <a:solidFill>
                            <a:schemeClr val="tx1"/>
                          </a:solidFill>
                        </a:rPr>
                        <a:t>ekscentricitet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 iznosi 0,206, pa pokazuje relativistički zakret </a:t>
                      </a:r>
                      <a:r>
                        <a:rPr lang="hr-HR" dirty="0" err="1" smtClean="0">
                          <a:solidFill>
                            <a:schemeClr val="tx1"/>
                          </a:solidFill>
                        </a:rPr>
                        <a:t>perihela</a:t>
                      </a:r>
                      <a:r>
                        <a:rPr lang="hr-HR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hr-H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Venera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Venera je drugi planet po udaljenosti od Sunca, bez satelita, nešto manji od Zemlje. Na nebu je najsjajniji planet i pokazuje Venerine </a:t>
                      </a:r>
                      <a:r>
                        <a:rPr lang="hr-HR" dirty="0" smtClean="0"/>
                        <a:t>mijene.</a:t>
                      </a:r>
                      <a:endParaRPr lang="hr-HR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Zemlja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Zemlja je treći planet po redoslijedu udaljenosti od Sunca i najveći među unutarnjim </a:t>
                      </a:r>
                      <a:r>
                        <a:rPr lang="vi-VN" dirty="0" smtClean="0"/>
                        <a:t>planetima</a:t>
                      </a:r>
                      <a:r>
                        <a:rPr lang="hr-HR" dirty="0" smtClean="0"/>
                        <a:t>.</a:t>
                      </a:r>
                      <a:endParaRPr lang="hr-HR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Mars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Mars je četvrti planet po udaljenosti od Sunca, vidljiv sa Zemlje prostim okom i zato poznat od </a:t>
                      </a:r>
                      <a:r>
                        <a:rPr lang="hr-HR" dirty="0" smtClean="0"/>
                        <a:t>davnine.</a:t>
                      </a:r>
                      <a:endParaRPr lang="hr-HR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Jupiter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vi-VN" dirty="0" smtClean="0"/>
                        <a:t>Jupiter je planet s najvećim promjerom i najvećom masom u Sunčevu sustavu</a:t>
                      </a:r>
                      <a:r>
                        <a:rPr lang="hr-HR" dirty="0" smtClean="0"/>
                        <a:t>.</a:t>
                      </a:r>
                      <a:r>
                        <a:rPr lang="vi-VN" dirty="0" smtClean="0"/>
                        <a:t> </a:t>
                      </a:r>
                      <a:endParaRPr lang="hr-HR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Saturn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Saturn je šesti planet u Sunčevu </a:t>
                      </a:r>
                      <a:r>
                        <a:rPr lang="hr-HR" dirty="0" smtClean="0"/>
                        <a:t>sustavu.</a:t>
                      </a:r>
                      <a:endParaRPr lang="hr-HR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Uran</a:t>
                      </a:r>
                      <a:r>
                        <a:rPr lang="hr-HR" baseline="0" dirty="0" smtClean="0"/>
                        <a:t> 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Uran je sedmi po redu planet od Sunca, na srednjoj udaljenosti od Sunca 19,23 astronomskih jedinica.</a:t>
                      </a:r>
                      <a:endParaRPr lang="hr-HR" dirty="0"/>
                    </a:p>
                  </a:txBody>
                  <a:tcPr/>
                </a:tc>
              </a:tr>
              <a:tr h="388842">
                <a:tc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Neptun</a:t>
                      </a:r>
                      <a:endParaRPr lang="hr-H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Neptun, osmi i od Sunca najudaljeniji planet Sunčevog sustava. Nazvan po rimskom bogu mora.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21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jagram 2"/>
          <p:cNvGraphicFramePr/>
          <p:nvPr>
            <p:extLst>
              <p:ext uri="{D42A27DB-BD31-4B8C-83A1-F6EECF244321}">
                <p14:modId xmlns:p14="http://schemas.microsoft.com/office/powerpoint/2010/main" val="4284929975"/>
              </p:ext>
            </p:extLst>
          </p:nvPr>
        </p:nvGraphicFramePr>
        <p:xfrm>
          <a:off x="827584" y="836712"/>
          <a:ext cx="7272808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61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50000"/>
              </a:schemeClr>
            </a:gs>
            <a:gs pos="61000">
              <a:schemeClr val="accent1">
                <a:lumMod val="75000"/>
              </a:schemeClr>
            </a:gs>
            <a:gs pos="87500">
              <a:schemeClr val="accent3">
                <a:lumMod val="75000"/>
              </a:schemeClr>
            </a:gs>
            <a:gs pos="34000">
              <a:schemeClr val="tx2">
                <a:lumMod val="50000"/>
              </a:schemeClr>
            </a:gs>
            <a:gs pos="100000">
              <a:schemeClr val="accent3">
                <a:lumMod val="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3636491" y="4222030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5" name="Znak munje 4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Pravokutnik 5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9" name="Grupa 8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10" name="Znak munje 9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Znak munje 10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Pravokutnik 11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Pravokutnik 12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Jednakokračni trokut 13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7" name="Oblak 16"/>
          <p:cNvSpPr/>
          <p:nvPr/>
        </p:nvSpPr>
        <p:spPr>
          <a:xfrm>
            <a:off x="-72516" y="2558372"/>
            <a:ext cx="1944216" cy="1058416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2915816" y="1936215"/>
            <a:ext cx="2088232" cy="1274440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4868145" y="2479932"/>
            <a:ext cx="1281706" cy="84239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1891655" y="2748372"/>
            <a:ext cx="1184225" cy="77038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7513476" y="2568352"/>
            <a:ext cx="1706488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2483768" y="279868"/>
            <a:ext cx="6098976" cy="1601940"/>
            <a:chOff x="2483768" y="279868"/>
            <a:chExt cx="6098976" cy="1601940"/>
          </a:xfrm>
        </p:grpSpPr>
        <p:sp>
          <p:nvSpPr>
            <p:cNvPr id="22" name="5-kraka zvijezda 21"/>
            <p:cNvSpPr/>
            <p:nvPr/>
          </p:nvSpPr>
          <p:spPr>
            <a:xfrm>
              <a:off x="3858979" y="504726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5343505" y="504726"/>
              <a:ext cx="432048" cy="410344"/>
            </a:xfrm>
            <a:prstGeom prst="star5">
              <a:avLst>
                <a:gd name="adj" fmla="val 25205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2483768" y="279868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2571824" y="1471464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4600697" y="1360460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8150696" y="1471464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7513476" y="355061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5-kraka zvijezda 28"/>
            <p:cNvSpPr/>
            <p:nvPr/>
          </p:nvSpPr>
          <p:spPr>
            <a:xfrm>
              <a:off x="6444208" y="1319098"/>
              <a:ext cx="432048" cy="410344"/>
            </a:xfrm>
            <a:prstGeom prst="star5">
              <a:avLst>
                <a:gd name="adj" fmla="val 21133"/>
                <a:gd name="hf" fmla="val 105146"/>
                <a:gd name="vf" fmla="val 110557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0" name="Mjesec 29"/>
          <p:cNvSpPr/>
          <p:nvPr/>
        </p:nvSpPr>
        <p:spPr>
          <a:xfrm>
            <a:off x="486348" y="355061"/>
            <a:ext cx="826488" cy="1269237"/>
          </a:xfrm>
          <a:prstGeom prst="moon">
            <a:avLst/>
          </a:prstGeom>
          <a:solidFill>
            <a:srgbClr val="FFFF00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1" name="Oblak 30"/>
          <p:cNvSpPr/>
          <p:nvPr/>
        </p:nvSpPr>
        <p:spPr>
          <a:xfrm>
            <a:off x="5995939" y="2585306"/>
            <a:ext cx="1706488" cy="113042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09154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185691" y="1235243"/>
            <a:ext cx="4320480" cy="3600400"/>
          </a:xfrm>
          <a:prstGeom prst="ellipse">
            <a:avLst/>
          </a:prstGeom>
          <a:gradFill flip="none" rotWithShape="1">
            <a:gsLst>
              <a:gs pos="0">
                <a:srgbClr val="FFFF00"/>
              </a:gs>
              <a:gs pos="94000">
                <a:srgbClr val="FFFF00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Sunce</a:t>
            </a:r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3" name="Grupa 2"/>
          <p:cNvGrpSpPr/>
          <p:nvPr/>
        </p:nvGrpSpPr>
        <p:grpSpPr>
          <a:xfrm rot="20081863">
            <a:off x="6588224" y="3356992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4" name="Znak munje 3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8" name="Grupa 7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9" name="Znak munje 8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Znak munje 9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Pravokutnik 10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Pravokutnik 11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Jednakokračni trokut 12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22" name="Grupa 21"/>
          <p:cNvGrpSpPr/>
          <p:nvPr/>
        </p:nvGrpSpPr>
        <p:grpSpPr>
          <a:xfrm>
            <a:off x="1043608" y="400574"/>
            <a:ext cx="7416824" cy="1408246"/>
            <a:chOff x="1043608" y="400574"/>
            <a:chExt cx="7416824" cy="1408246"/>
          </a:xfrm>
        </p:grpSpPr>
        <p:sp>
          <p:nvSpPr>
            <p:cNvPr id="15" name="5-kraka zvijezda 14"/>
            <p:cNvSpPr/>
            <p:nvPr/>
          </p:nvSpPr>
          <p:spPr>
            <a:xfrm>
              <a:off x="1043608" y="548680"/>
              <a:ext cx="216024" cy="216024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>
              <a:off x="2411760" y="656692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3224560" y="400574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4929216" y="41810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5004048" y="1340768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3491880" y="911806"/>
              <a:ext cx="144016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1691680" y="800708"/>
              <a:ext cx="216024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5940152" y="548680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6720634" y="436578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7549485" y="1124744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6751468" y="1700808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7549485" y="494674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5-kraka zvijezda 28"/>
            <p:cNvSpPr/>
            <p:nvPr/>
          </p:nvSpPr>
          <p:spPr>
            <a:xfrm>
              <a:off x="5364088" y="944724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6196424" y="1118123"/>
              <a:ext cx="144016" cy="108012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5-kraka zvijezda 30"/>
            <p:cNvSpPr/>
            <p:nvPr/>
          </p:nvSpPr>
          <p:spPr>
            <a:xfrm>
              <a:off x="4283968" y="710698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5-kraka zvijezda 31"/>
            <p:cNvSpPr/>
            <p:nvPr/>
          </p:nvSpPr>
          <p:spPr>
            <a:xfrm>
              <a:off x="8388424" y="52697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4878136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980800" y="1948657"/>
            <a:ext cx="4464496" cy="3501008"/>
          </a:xfrm>
          <a:prstGeom prst="ellipse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47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Elipsa 4"/>
          <p:cNvSpPr/>
          <p:nvPr/>
        </p:nvSpPr>
        <p:spPr>
          <a:xfrm>
            <a:off x="3923928" y="3140968"/>
            <a:ext cx="864096" cy="720080"/>
          </a:xfrm>
          <a:prstGeom prst="ellipse">
            <a:avLst/>
          </a:prstGeom>
          <a:gradFill>
            <a:gsLst>
              <a:gs pos="17000">
                <a:schemeClr val="accent1">
                  <a:lumMod val="0"/>
                  <a:lumOff val="100000"/>
                </a:schemeClr>
              </a:gs>
              <a:gs pos="53000">
                <a:schemeClr val="tx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Elipsa 10"/>
          <p:cNvSpPr/>
          <p:nvPr/>
        </p:nvSpPr>
        <p:spPr>
          <a:xfrm>
            <a:off x="2473325" y="4437112"/>
            <a:ext cx="864096" cy="720080"/>
          </a:xfrm>
          <a:prstGeom prst="ellipse">
            <a:avLst/>
          </a:prstGeom>
          <a:gradFill>
            <a:gsLst>
              <a:gs pos="17000">
                <a:schemeClr val="accent1">
                  <a:lumMod val="0"/>
                  <a:lumOff val="100000"/>
                </a:schemeClr>
              </a:gs>
              <a:gs pos="53000">
                <a:schemeClr val="tx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Elipsa 11"/>
          <p:cNvSpPr/>
          <p:nvPr/>
        </p:nvSpPr>
        <p:spPr>
          <a:xfrm>
            <a:off x="1851472" y="2605043"/>
            <a:ext cx="864096" cy="720080"/>
          </a:xfrm>
          <a:prstGeom prst="ellipse">
            <a:avLst/>
          </a:prstGeom>
          <a:gradFill>
            <a:gsLst>
              <a:gs pos="17000">
                <a:schemeClr val="accent1">
                  <a:lumMod val="0"/>
                  <a:lumOff val="100000"/>
                </a:schemeClr>
              </a:gs>
              <a:gs pos="53000">
                <a:schemeClr val="tx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>
            <a:off x="683568" y="344126"/>
            <a:ext cx="7545281" cy="1922941"/>
            <a:chOff x="683568" y="344126"/>
            <a:chExt cx="7545281" cy="1922941"/>
          </a:xfrm>
        </p:grpSpPr>
        <p:sp>
          <p:nvSpPr>
            <p:cNvPr id="13" name="Strelica dolje 12"/>
            <p:cNvSpPr/>
            <p:nvPr/>
          </p:nvSpPr>
          <p:spPr>
            <a:xfrm rot="3797757">
              <a:off x="4761384" y="738986"/>
              <a:ext cx="1728192" cy="1327969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r-HR" dirty="0"/>
                <a:t>M</a:t>
              </a:r>
              <a:r>
                <a:rPr lang="hr-HR" dirty="0" smtClean="0"/>
                <a:t>jesec</a:t>
              </a:r>
              <a:endParaRPr lang="hr-HR" dirty="0"/>
            </a:p>
          </p:txBody>
        </p:sp>
        <p:sp>
          <p:nvSpPr>
            <p:cNvPr id="14" name="5-kraka zvijezda 13"/>
            <p:cNvSpPr/>
            <p:nvPr/>
          </p:nvSpPr>
          <p:spPr>
            <a:xfrm>
              <a:off x="1619672" y="105150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>
              <a:off x="2987824" y="54868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3887924" y="143669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4962077" y="54868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683568" y="153864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8100392" y="511233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7020272" y="34412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2643560" y="1472698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6606953" y="2022701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7164288" y="139229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8156841" y="161065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908792" y="512760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6933596" y="710312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4067944" y="56629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5-kraka zvijezda 28"/>
            <p:cNvSpPr/>
            <p:nvPr/>
          </p:nvSpPr>
          <p:spPr>
            <a:xfrm>
              <a:off x="4139952" y="1015498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2755925" y="98134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31" name="Grupa 30"/>
          <p:cNvGrpSpPr/>
          <p:nvPr/>
        </p:nvGrpSpPr>
        <p:grpSpPr>
          <a:xfrm rot="19556891">
            <a:off x="6588224" y="3356992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32" name="Znak munje 31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Pravokutnik 32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Jednakokračni trokut 33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Jednakokračni trokut 34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6" name="Grupa 35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37" name="Znak munje 36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Znak munje 37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9" name="Pravokutnik 38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0" name="Pravokutnik 39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1" name="Jednakokračni trokut 40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2" name="Elipsa 41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7323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691680" y="1556792"/>
            <a:ext cx="4176464" cy="3573016"/>
          </a:xfrm>
          <a:prstGeom prst="ellipse">
            <a:avLst/>
          </a:prstGeom>
          <a:gradFill flip="none" rotWithShape="1">
            <a:gsLst>
              <a:gs pos="32000">
                <a:schemeClr val="tx1"/>
              </a:gs>
              <a:gs pos="97000">
                <a:schemeClr val="tx1">
                  <a:lumMod val="65000"/>
                  <a:lumOff val="35000"/>
                </a:schemeClr>
              </a:gs>
              <a:gs pos="85000">
                <a:schemeClr val="tx1">
                  <a:lumMod val="75000"/>
                  <a:lumOff val="25000"/>
                </a:schemeClr>
              </a:gs>
              <a:gs pos="58000">
                <a:schemeClr val="tx1">
                  <a:lumMod val="85000"/>
                  <a:lumOff val="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 rot="20081863">
            <a:off x="6588224" y="3356992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4" name="Znak munje 3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8" name="Grupa 7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9" name="Znak munje 8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Znak munje 9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Pravokutnik 10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Pravokutnik 11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Jednakokračni trokut 12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3" name="Dijagram toka: Odluka 32"/>
          <p:cNvSpPr/>
          <p:nvPr/>
        </p:nvSpPr>
        <p:spPr>
          <a:xfrm rot="20054069">
            <a:off x="263555" y="4083196"/>
            <a:ext cx="1992153" cy="1327466"/>
          </a:xfrm>
          <a:prstGeom prst="flowChartDecis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u="dash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Merkur</a:t>
            </a:r>
            <a:endParaRPr lang="hr-HR" u="dash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2" name="Grupa 31"/>
          <p:cNvGrpSpPr/>
          <p:nvPr/>
        </p:nvGrpSpPr>
        <p:grpSpPr>
          <a:xfrm>
            <a:off x="539552" y="410485"/>
            <a:ext cx="7763168" cy="1483409"/>
            <a:chOff x="539552" y="410485"/>
            <a:chExt cx="7763168" cy="1483409"/>
          </a:xfrm>
        </p:grpSpPr>
        <p:sp>
          <p:nvSpPr>
            <p:cNvPr id="15" name="5-kraka zvijezda 14"/>
            <p:cNvSpPr/>
            <p:nvPr/>
          </p:nvSpPr>
          <p:spPr>
            <a:xfrm>
              <a:off x="1259632" y="54868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>
              <a:off x="3563888" y="47617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1320877" y="166948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6665857" y="43966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7872668" y="112474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5074212" y="105273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539552" y="126876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3059832" y="1240549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5-kraka zvijezda 22"/>
            <p:cNvSpPr/>
            <p:nvPr/>
          </p:nvSpPr>
          <p:spPr>
            <a:xfrm>
              <a:off x="5796136" y="51267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5-kraka zvijezda 23"/>
            <p:cNvSpPr/>
            <p:nvPr/>
          </p:nvSpPr>
          <p:spPr>
            <a:xfrm>
              <a:off x="6665857" y="174149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5-kraka zvijezda 24"/>
            <p:cNvSpPr/>
            <p:nvPr/>
          </p:nvSpPr>
          <p:spPr>
            <a:xfrm>
              <a:off x="1763688" y="1001790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5-kraka zvijezda 25"/>
            <p:cNvSpPr/>
            <p:nvPr/>
          </p:nvSpPr>
          <p:spPr>
            <a:xfrm>
              <a:off x="6012160" y="1414628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5-kraka zvijezda 26"/>
            <p:cNvSpPr/>
            <p:nvPr/>
          </p:nvSpPr>
          <p:spPr>
            <a:xfrm>
              <a:off x="2699792" y="48096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5-kraka zvijezda 27"/>
            <p:cNvSpPr/>
            <p:nvPr/>
          </p:nvSpPr>
          <p:spPr>
            <a:xfrm>
              <a:off x="4644008" y="48096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5-kraka zvijezda 28"/>
            <p:cNvSpPr/>
            <p:nvPr/>
          </p:nvSpPr>
          <p:spPr>
            <a:xfrm>
              <a:off x="3923928" y="982255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8158704" y="410485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5-kraka zvijezda 30"/>
            <p:cNvSpPr/>
            <p:nvPr/>
          </p:nvSpPr>
          <p:spPr>
            <a:xfrm>
              <a:off x="6882217" y="1001790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5-kraka zvijezda 33"/>
            <p:cNvSpPr/>
            <p:nvPr/>
          </p:nvSpPr>
          <p:spPr>
            <a:xfrm>
              <a:off x="1473277" y="182188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93855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151620" y="2005121"/>
            <a:ext cx="4176464" cy="3816424"/>
          </a:xfrm>
          <a:prstGeom prst="ellipse">
            <a:avLst/>
          </a:prstGeom>
          <a:gradFill>
            <a:gsLst>
              <a:gs pos="26000">
                <a:srgbClr val="F68616"/>
              </a:gs>
              <a:gs pos="85000">
                <a:srgbClr val="AA5A0A"/>
              </a:gs>
              <a:gs pos="58000">
                <a:srgbClr val="663300"/>
              </a:gs>
            </a:gsLst>
            <a:path path="rect">
              <a:fillToRect t="100000" r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" name="Grupa 2"/>
          <p:cNvGrpSpPr/>
          <p:nvPr/>
        </p:nvGrpSpPr>
        <p:grpSpPr>
          <a:xfrm rot="20081863">
            <a:off x="6588224" y="3356992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4" name="Znak munje 3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8" name="Grupa 7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9" name="Znak munje 8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Znak munje 9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Pravokutnik 10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Pravokutnik 11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Jednakokračni trokut 12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15" name="Strelica dolje 14"/>
          <p:cNvSpPr/>
          <p:nvPr/>
        </p:nvSpPr>
        <p:spPr>
          <a:xfrm rot="2762292">
            <a:off x="4942937" y="635274"/>
            <a:ext cx="3029552" cy="1743112"/>
          </a:xfrm>
          <a:prstGeom prst="downArrow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dirty="0" smtClean="0"/>
              <a:t>     </a:t>
            </a:r>
            <a:r>
              <a:rPr lang="hr-HR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Venera</a:t>
            </a:r>
            <a:endParaRPr lang="hr-H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16" name="Grupa 15"/>
          <p:cNvGrpSpPr/>
          <p:nvPr/>
        </p:nvGrpSpPr>
        <p:grpSpPr>
          <a:xfrm>
            <a:off x="755576" y="553178"/>
            <a:ext cx="7812868" cy="1507670"/>
            <a:chOff x="755576" y="553178"/>
            <a:chExt cx="7812868" cy="1507670"/>
          </a:xfrm>
        </p:grpSpPr>
        <p:sp>
          <p:nvSpPr>
            <p:cNvPr id="28" name="5-kraka zvijezda 27"/>
            <p:cNvSpPr/>
            <p:nvPr/>
          </p:nvSpPr>
          <p:spPr>
            <a:xfrm>
              <a:off x="755576" y="553178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5-kraka zvijezda 29"/>
            <p:cNvSpPr/>
            <p:nvPr/>
          </p:nvSpPr>
          <p:spPr>
            <a:xfrm>
              <a:off x="1947144" y="620688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1" name="5-kraka zvijezda 30"/>
            <p:cNvSpPr/>
            <p:nvPr/>
          </p:nvSpPr>
          <p:spPr>
            <a:xfrm>
              <a:off x="827584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5-kraka zvijezda 31"/>
            <p:cNvSpPr/>
            <p:nvPr/>
          </p:nvSpPr>
          <p:spPr>
            <a:xfrm>
              <a:off x="4283968" y="58468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5-kraka zvijezda 33"/>
            <p:cNvSpPr/>
            <p:nvPr/>
          </p:nvSpPr>
          <p:spPr>
            <a:xfrm>
              <a:off x="8460432" y="1512829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5-kraka zvijezda 34"/>
            <p:cNvSpPr/>
            <p:nvPr/>
          </p:nvSpPr>
          <p:spPr>
            <a:xfrm>
              <a:off x="2182760" y="1294113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5-kraka zvijezda 35"/>
            <p:cNvSpPr/>
            <p:nvPr/>
          </p:nvSpPr>
          <p:spPr>
            <a:xfrm>
              <a:off x="5148064" y="105273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5-kraka zvijezda 36"/>
            <p:cNvSpPr/>
            <p:nvPr/>
          </p:nvSpPr>
          <p:spPr>
            <a:xfrm>
              <a:off x="942492" y="1330117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5-kraka zvijezda 38"/>
            <p:cNvSpPr/>
            <p:nvPr/>
          </p:nvSpPr>
          <p:spPr>
            <a:xfrm>
              <a:off x="7659387" y="1916832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5-kraka zvijezda 39"/>
            <p:cNvSpPr/>
            <p:nvPr/>
          </p:nvSpPr>
          <p:spPr>
            <a:xfrm>
              <a:off x="2669704" y="87271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1" name="5-kraka zvijezda 40"/>
            <p:cNvSpPr/>
            <p:nvPr/>
          </p:nvSpPr>
          <p:spPr>
            <a:xfrm>
              <a:off x="3635896" y="105273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2" name="5-kraka zvijezda 41"/>
            <p:cNvSpPr/>
            <p:nvPr/>
          </p:nvSpPr>
          <p:spPr>
            <a:xfrm>
              <a:off x="8424428" y="728700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87097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465066" y="924973"/>
            <a:ext cx="5616624" cy="4680520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Zemlja</a:t>
            </a:r>
            <a:endParaRPr lang="hr-HR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Oblak 2"/>
          <p:cNvSpPr/>
          <p:nvPr/>
        </p:nvSpPr>
        <p:spPr>
          <a:xfrm>
            <a:off x="4355976" y="1837312"/>
            <a:ext cx="1584176" cy="1440160"/>
          </a:xfrm>
          <a:prstGeom prst="clou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Oblak 3"/>
          <p:cNvSpPr/>
          <p:nvPr/>
        </p:nvSpPr>
        <p:spPr>
          <a:xfrm>
            <a:off x="1907704" y="1549280"/>
            <a:ext cx="1728192" cy="1728192"/>
          </a:xfrm>
          <a:prstGeom prst="clou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Oblak 4"/>
          <p:cNvSpPr/>
          <p:nvPr/>
        </p:nvSpPr>
        <p:spPr>
          <a:xfrm>
            <a:off x="2987824" y="4108617"/>
            <a:ext cx="1440160" cy="1152128"/>
          </a:xfrm>
          <a:prstGeom prst="cloud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35" name="Grupa 34"/>
          <p:cNvGrpSpPr/>
          <p:nvPr/>
        </p:nvGrpSpPr>
        <p:grpSpPr>
          <a:xfrm>
            <a:off x="395536" y="260648"/>
            <a:ext cx="7776864" cy="1320814"/>
            <a:chOff x="395536" y="260648"/>
            <a:chExt cx="7776864" cy="1320814"/>
          </a:xfrm>
        </p:grpSpPr>
        <p:sp>
          <p:nvSpPr>
            <p:cNvPr id="6" name="5-kraka zvijezda 5"/>
            <p:cNvSpPr/>
            <p:nvPr/>
          </p:nvSpPr>
          <p:spPr>
            <a:xfrm>
              <a:off x="1259632" y="76470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5-kraka zvijezda 6"/>
            <p:cNvSpPr/>
            <p:nvPr/>
          </p:nvSpPr>
          <p:spPr>
            <a:xfrm>
              <a:off x="2484979" y="40466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5-kraka zvijezda 7"/>
            <p:cNvSpPr/>
            <p:nvPr/>
          </p:nvSpPr>
          <p:spPr>
            <a:xfrm>
              <a:off x="683568" y="150945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5-kraka zvijezda 8"/>
            <p:cNvSpPr/>
            <p:nvPr/>
          </p:nvSpPr>
          <p:spPr>
            <a:xfrm>
              <a:off x="4443875" y="260648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5-kraka zvijezda 9"/>
            <p:cNvSpPr/>
            <p:nvPr/>
          </p:nvSpPr>
          <p:spPr>
            <a:xfrm>
              <a:off x="5652120" y="36866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5-kraka zvijezda 10"/>
            <p:cNvSpPr/>
            <p:nvPr/>
          </p:nvSpPr>
          <p:spPr>
            <a:xfrm>
              <a:off x="7884368" y="440668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5-kraka zvijezda 11"/>
            <p:cNvSpPr/>
            <p:nvPr/>
          </p:nvSpPr>
          <p:spPr>
            <a:xfrm>
              <a:off x="755576" y="36866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5-kraka zvijezda 12"/>
            <p:cNvSpPr/>
            <p:nvPr/>
          </p:nvSpPr>
          <p:spPr>
            <a:xfrm>
              <a:off x="6714952" y="1268760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5-kraka zvijezda 13"/>
            <p:cNvSpPr/>
            <p:nvPr/>
          </p:nvSpPr>
          <p:spPr>
            <a:xfrm>
              <a:off x="5868144" y="87271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5-kraka zvijezda 14"/>
            <p:cNvSpPr/>
            <p:nvPr/>
          </p:nvSpPr>
          <p:spPr>
            <a:xfrm>
              <a:off x="6748375" y="404664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5-kraka zvijezda 15"/>
            <p:cNvSpPr/>
            <p:nvPr/>
          </p:nvSpPr>
          <p:spPr>
            <a:xfrm>
              <a:off x="3466768" y="439807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5-kraka zvijezda 16"/>
            <p:cNvSpPr/>
            <p:nvPr/>
          </p:nvSpPr>
          <p:spPr>
            <a:xfrm>
              <a:off x="8100392" y="119675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5-kraka zvijezda 17"/>
            <p:cNvSpPr/>
            <p:nvPr/>
          </p:nvSpPr>
          <p:spPr>
            <a:xfrm>
              <a:off x="395536" y="872716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5-kraka zvijezda 18"/>
            <p:cNvSpPr/>
            <p:nvPr/>
          </p:nvSpPr>
          <p:spPr>
            <a:xfrm>
              <a:off x="4985958" y="656692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5-kraka zvijezda 19"/>
            <p:cNvSpPr/>
            <p:nvPr/>
          </p:nvSpPr>
          <p:spPr>
            <a:xfrm>
              <a:off x="7452320" y="764704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5-kraka zvijezda 20"/>
            <p:cNvSpPr/>
            <p:nvPr/>
          </p:nvSpPr>
          <p:spPr>
            <a:xfrm>
              <a:off x="2845412" y="620688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5-kraka zvijezda 21"/>
            <p:cNvSpPr/>
            <p:nvPr/>
          </p:nvSpPr>
          <p:spPr>
            <a:xfrm>
              <a:off x="1691680" y="872716"/>
              <a:ext cx="144016" cy="144016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3" name="Grupa 22"/>
          <p:cNvGrpSpPr/>
          <p:nvPr/>
        </p:nvGrpSpPr>
        <p:grpSpPr>
          <a:xfrm rot="18919416">
            <a:off x="7233871" y="4058490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24" name="Znak munje 23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Pravokutnik 24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Jednakokračni trokut 25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Jednakokračni trokut 26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8" name="Grupa 27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29" name="Znak munje 28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Znak munje 29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Pravokutnik 30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Pravokutnik 31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Jednakokračni trokut 32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Elipsa 33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407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2450569" y="2526135"/>
            <a:ext cx="2232248" cy="2016224"/>
          </a:xfrm>
          <a:prstGeom prst="ellipse">
            <a:avLst/>
          </a:prstGeom>
          <a:gradFill flip="none" rotWithShape="1">
            <a:gsLst>
              <a:gs pos="87000">
                <a:schemeClr val="bg1">
                  <a:lumMod val="50000"/>
                </a:schemeClr>
              </a:gs>
              <a:gs pos="13000">
                <a:schemeClr val="bg1">
                  <a:lumMod val="75000"/>
                </a:schemeClr>
              </a:gs>
              <a:gs pos="46000">
                <a:schemeClr val="accent6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Mars</a:t>
            </a:r>
          </a:p>
          <a:p>
            <a:pPr algn="ctr"/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 rot="18919416">
            <a:off x="6086309" y="3219627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7" name="Znak munje 6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Pravokutnik 7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Jednakokračni trokut 9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11" name="Grupa 10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12" name="Znak munje 11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Znak munje 12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adFill>
                <a:gsLst>
                  <a:gs pos="87000">
                    <a:srgbClr val="FF0000"/>
                  </a:gs>
                  <a:gs pos="13000">
                    <a:schemeClr val="bg1">
                      <a:lumMod val="75000"/>
                    </a:schemeClr>
                  </a:gs>
                  <a:gs pos="46000">
                    <a:schemeClr val="accent6">
                      <a:lumMod val="60000"/>
                      <a:lumOff val="40000"/>
                    </a:schemeClr>
                  </a:gs>
                </a:gsLst>
                <a:lin ang="2700000" scaled="1"/>
              </a:gra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Pravokutnik 13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Pravokutnik 14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Jednakokračni trokut 15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5" name="Grupa 4"/>
          <p:cNvGrpSpPr/>
          <p:nvPr/>
        </p:nvGrpSpPr>
        <p:grpSpPr>
          <a:xfrm>
            <a:off x="683568" y="549170"/>
            <a:ext cx="7727223" cy="1827820"/>
            <a:chOff x="719572" y="404664"/>
            <a:chExt cx="7727223" cy="1827820"/>
          </a:xfrm>
        </p:grpSpPr>
        <p:sp>
          <p:nvSpPr>
            <p:cNvPr id="22" name="5-kraka zvijezda 21"/>
            <p:cNvSpPr/>
            <p:nvPr/>
          </p:nvSpPr>
          <p:spPr>
            <a:xfrm>
              <a:off x="719572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899592" y="404664"/>
              <a:ext cx="7547203" cy="1827820"/>
              <a:chOff x="755576" y="377044"/>
              <a:chExt cx="7547203" cy="1827820"/>
            </a:xfrm>
          </p:grpSpPr>
          <p:sp>
            <p:nvSpPr>
              <p:cNvPr id="18" name="5-kraka zvijezda 17"/>
              <p:cNvSpPr/>
              <p:nvPr/>
            </p:nvSpPr>
            <p:spPr>
              <a:xfrm>
                <a:off x="1259632" y="132744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5-kraka zvijezda 18"/>
              <p:cNvSpPr/>
              <p:nvPr/>
            </p:nvSpPr>
            <p:spPr>
              <a:xfrm>
                <a:off x="2483768" y="875420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0" name="5-kraka zvijezda 19"/>
              <p:cNvSpPr/>
              <p:nvPr/>
            </p:nvSpPr>
            <p:spPr>
              <a:xfrm>
                <a:off x="2123728" y="2132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5-kraka zvijezda 20"/>
              <p:cNvSpPr/>
              <p:nvPr/>
            </p:nvSpPr>
            <p:spPr>
              <a:xfrm>
                <a:off x="6796176" y="789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5-kraka zvijezda 22"/>
              <p:cNvSpPr/>
              <p:nvPr/>
            </p:nvSpPr>
            <p:spPr>
              <a:xfrm>
                <a:off x="755576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5-kraka zvijezda 23"/>
              <p:cNvSpPr/>
              <p:nvPr/>
            </p:nvSpPr>
            <p:spPr>
              <a:xfrm>
                <a:off x="4067944" y="102102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5" name="5-kraka zvijezda 24"/>
              <p:cNvSpPr/>
              <p:nvPr/>
            </p:nvSpPr>
            <p:spPr>
              <a:xfrm>
                <a:off x="5868144" y="1761615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6" name="5-kraka zvijezda 25"/>
              <p:cNvSpPr/>
              <p:nvPr/>
            </p:nvSpPr>
            <p:spPr>
              <a:xfrm>
                <a:off x="3711930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5-kraka zvijezda 26"/>
              <p:cNvSpPr/>
              <p:nvPr/>
            </p:nvSpPr>
            <p:spPr>
              <a:xfrm>
                <a:off x="3236799" y="1533175"/>
                <a:ext cx="72008" cy="109490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5-kraka zvijezda 27"/>
              <p:cNvSpPr/>
              <p:nvPr/>
            </p:nvSpPr>
            <p:spPr>
              <a:xfrm>
                <a:off x="8230771" y="1363452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5-kraka zvijezda 28"/>
              <p:cNvSpPr/>
              <p:nvPr/>
            </p:nvSpPr>
            <p:spPr>
              <a:xfrm>
                <a:off x="7297118" y="406605"/>
                <a:ext cx="45719" cy="45719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5-kraka zvijezda 29"/>
              <p:cNvSpPr/>
              <p:nvPr/>
            </p:nvSpPr>
            <p:spPr>
              <a:xfrm>
                <a:off x="5940152" y="877012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5-kraka zvijezda 30"/>
              <p:cNvSpPr/>
              <p:nvPr/>
            </p:nvSpPr>
            <p:spPr>
              <a:xfrm>
                <a:off x="5087570" y="37704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5-kraka zvijezda 31"/>
              <p:cNvSpPr/>
              <p:nvPr/>
            </p:nvSpPr>
            <p:spPr>
              <a:xfrm>
                <a:off x="8077061" y="645840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5-kraka zvijezda 32"/>
              <p:cNvSpPr/>
              <p:nvPr/>
            </p:nvSpPr>
            <p:spPr>
              <a:xfrm>
                <a:off x="4860032" y="153317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0382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683568" y="549170"/>
            <a:ext cx="7727223" cy="1827820"/>
            <a:chOff x="719572" y="404664"/>
            <a:chExt cx="7727223" cy="1827820"/>
          </a:xfrm>
        </p:grpSpPr>
        <p:sp>
          <p:nvSpPr>
            <p:cNvPr id="3" name="5-kraka zvijezda 2"/>
            <p:cNvSpPr/>
            <p:nvPr/>
          </p:nvSpPr>
          <p:spPr>
            <a:xfrm>
              <a:off x="719572" y="1916832"/>
              <a:ext cx="72008" cy="72008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4" name="Grupa 3"/>
            <p:cNvGrpSpPr/>
            <p:nvPr/>
          </p:nvGrpSpPr>
          <p:grpSpPr>
            <a:xfrm>
              <a:off x="899592" y="404664"/>
              <a:ext cx="7547203" cy="1827820"/>
              <a:chOff x="755576" y="377044"/>
              <a:chExt cx="7547203" cy="1827820"/>
            </a:xfrm>
          </p:grpSpPr>
          <p:sp>
            <p:nvSpPr>
              <p:cNvPr id="5" name="5-kraka zvijezda 4"/>
              <p:cNvSpPr/>
              <p:nvPr/>
            </p:nvSpPr>
            <p:spPr>
              <a:xfrm>
                <a:off x="1259632" y="132744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5-kraka zvijezda 5"/>
              <p:cNvSpPr/>
              <p:nvPr/>
            </p:nvSpPr>
            <p:spPr>
              <a:xfrm>
                <a:off x="2483768" y="875420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5-kraka zvijezda 6"/>
              <p:cNvSpPr/>
              <p:nvPr/>
            </p:nvSpPr>
            <p:spPr>
              <a:xfrm>
                <a:off x="2123728" y="2132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5-kraka zvijezda 7"/>
              <p:cNvSpPr/>
              <p:nvPr/>
            </p:nvSpPr>
            <p:spPr>
              <a:xfrm>
                <a:off x="6796176" y="7898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5-kraka zvijezda 8"/>
              <p:cNvSpPr/>
              <p:nvPr/>
            </p:nvSpPr>
            <p:spPr>
              <a:xfrm>
                <a:off x="755576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5-kraka zvijezda 9"/>
              <p:cNvSpPr/>
              <p:nvPr/>
            </p:nvSpPr>
            <p:spPr>
              <a:xfrm>
                <a:off x="4067944" y="1021028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5-kraka zvijezda 10"/>
              <p:cNvSpPr/>
              <p:nvPr/>
            </p:nvSpPr>
            <p:spPr>
              <a:xfrm>
                <a:off x="5868144" y="1761615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5-kraka zvijezda 11"/>
              <p:cNvSpPr/>
              <p:nvPr/>
            </p:nvSpPr>
            <p:spPr>
              <a:xfrm>
                <a:off x="3711930" y="485056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5-kraka zvijezda 12"/>
              <p:cNvSpPr/>
              <p:nvPr/>
            </p:nvSpPr>
            <p:spPr>
              <a:xfrm>
                <a:off x="3236799" y="1533175"/>
                <a:ext cx="72008" cy="109490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5-kraka zvijezda 13"/>
              <p:cNvSpPr/>
              <p:nvPr/>
            </p:nvSpPr>
            <p:spPr>
              <a:xfrm>
                <a:off x="8230771" y="1363452"/>
                <a:ext cx="72008" cy="72008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5-kraka zvijezda 14"/>
              <p:cNvSpPr/>
              <p:nvPr/>
            </p:nvSpPr>
            <p:spPr>
              <a:xfrm>
                <a:off x="7297118" y="406605"/>
                <a:ext cx="45719" cy="45719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5-kraka zvijezda 15"/>
              <p:cNvSpPr/>
              <p:nvPr/>
            </p:nvSpPr>
            <p:spPr>
              <a:xfrm>
                <a:off x="5940152" y="877012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5-kraka zvijezda 16"/>
              <p:cNvSpPr/>
              <p:nvPr/>
            </p:nvSpPr>
            <p:spPr>
              <a:xfrm>
                <a:off x="5087570" y="37704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5-kraka zvijezda 17"/>
              <p:cNvSpPr/>
              <p:nvPr/>
            </p:nvSpPr>
            <p:spPr>
              <a:xfrm>
                <a:off x="8077061" y="645840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5-kraka zvijezda 18"/>
              <p:cNvSpPr/>
              <p:nvPr/>
            </p:nvSpPr>
            <p:spPr>
              <a:xfrm>
                <a:off x="4860032" y="1533174"/>
                <a:ext cx="144016" cy="144016"/>
              </a:xfrm>
              <a:prstGeom prst="star5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20" name="Elipsa 19"/>
          <p:cNvSpPr/>
          <p:nvPr/>
        </p:nvSpPr>
        <p:spPr>
          <a:xfrm>
            <a:off x="1367644" y="2476836"/>
            <a:ext cx="4608512" cy="3367467"/>
          </a:xfrm>
          <a:prstGeom prst="ellipse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AA5A0A"/>
              </a:gs>
              <a:gs pos="30000">
                <a:srgbClr val="AA5A0A"/>
              </a:gs>
              <a:gs pos="45000">
                <a:srgbClr val="E6D78A"/>
              </a:gs>
              <a:gs pos="77000">
                <a:srgbClr val="AA5A0A"/>
              </a:gs>
              <a:gs pos="100000">
                <a:srgbClr val="E6DCAC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Jupiter</a:t>
            </a:r>
            <a:endParaRPr lang="hr-HR" b="1" i="1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" name="Grupa 20"/>
          <p:cNvGrpSpPr/>
          <p:nvPr/>
        </p:nvGrpSpPr>
        <p:grpSpPr>
          <a:xfrm rot="18919416">
            <a:off x="7233746" y="4075930"/>
            <a:ext cx="1187044" cy="2357772"/>
            <a:chOff x="4416734" y="754997"/>
            <a:chExt cx="1904659" cy="3544299"/>
          </a:xfrm>
          <a:solidFill>
            <a:schemeClr val="accent2">
              <a:lumMod val="75000"/>
            </a:schemeClr>
          </a:solidFill>
        </p:grpSpPr>
        <p:sp>
          <p:nvSpPr>
            <p:cNvPr id="22" name="Znak munje 21"/>
            <p:cNvSpPr/>
            <p:nvPr/>
          </p:nvSpPr>
          <p:spPr>
            <a:xfrm rot="1571732">
              <a:off x="4422968" y="3675590"/>
              <a:ext cx="604087" cy="585565"/>
            </a:xfrm>
            <a:prstGeom prst="lightningBol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Pravokutnik 22"/>
            <p:cNvSpPr/>
            <p:nvPr/>
          </p:nvSpPr>
          <p:spPr>
            <a:xfrm>
              <a:off x="4489885" y="2708233"/>
              <a:ext cx="457200" cy="986408"/>
            </a:xfrm>
            <a:prstGeom prst="rect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Jednakokračni trokut 23"/>
            <p:cNvSpPr/>
            <p:nvPr/>
          </p:nvSpPr>
          <p:spPr>
            <a:xfrm>
              <a:off x="4416734" y="2251033"/>
              <a:ext cx="530352" cy="457200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Jednakokračni trokut 24"/>
            <p:cNvSpPr/>
            <p:nvPr/>
          </p:nvSpPr>
          <p:spPr>
            <a:xfrm>
              <a:off x="4853373" y="754997"/>
              <a:ext cx="1008112" cy="698376"/>
            </a:xfrm>
            <a:prstGeom prst="triangle">
              <a:avLst/>
            </a:prstGeom>
            <a:grpFill/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4900229" y="1453373"/>
              <a:ext cx="1421164" cy="2845923"/>
              <a:chOff x="4211960" y="1340768"/>
              <a:chExt cx="1421164" cy="2845923"/>
            </a:xfrm>
            <a:grpFill/>
          </p:grpSpPr>
          <p:sp>
            <p:nvSpPr>
              <p:cNvPr id="27" name="Znak munje 26"/>
              <p:cNvSpPr/>
              <p:nvPr/>
            </p:nvSpPr>
            <p:spPr>
              <a:xfrm rot="1762044">
                <a:off x="5076797" y="3530857"/>
                <a:ext cx="556327" cy="537811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Znak munje 27"/>
              <p:cNvSpPr/>
              <p:nvPr/>
            </p:nvSpPr>
            <p:spPr>
              <a:xfrm rot="1650715">
                <a:off x="4291157" y="3272291"/>
                <a:ext cx="914400" cy="914400"/>
              </a:xfrm>
              <a:prstGeom prst="lightningBol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Pravokutnik 28"/>
              <p:cNvSpPr/>
              <p:nvPr/>
            </p:nvSpPr>
            <p:spPr>
              <a:xfrm>
                <a:off x="4211960" y="1340768"/>
                <a:ext cx="914400" cy="1922512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Pravokutnik 29"/>
              <p:cNvSpPr/>
              <p:nvPr/>
            </p:nvSpPr>
            <p:spPr>
              <a:xfrm>
                <a:off x="5126360" y="2600532"/>
                <a:ext cx="457200" cy="950780"/>
              </a:xfrm>
              <a:prstGeom prst="rect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Jednakokračni trokut 30"/>
              <p:cNvSpPr/>
              <p:nvPr/>
            </p:nvSpPr>
            <p:spPr>
              <a:xfrm>
                <a:off x="5102932" y="2143332"/>
                <a:ext cx="504056" cy="457200"/>
              </a:xfrm>
              <a:prstGeom prst="triangle">
                <a:avLst/>
              </a:prstGeom>
              <a:grp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Elipsa 31"/>
              <p:cNvSpPr/>
              <p:nvPr/>
            </p:nvSpPr>
            <p:spPr>
              <a:xfrm>
                <a:off x="4379404" y="1571243"/>
                <a:ext cx="579512" cy="579512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3550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188</Words>
  <Application>Microsoft Office PowerPoint</Application>
  <PresentationFormat>Prikaz na zaslonu (4:3)</PresentationFormat>
  <Paragraphs>42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16" baseType="lpstr">
      <vt:lpstr>Tema sustava Office</vt:lpstr>
      <vt:lpstr>Sunčev sustav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Ucenik</dc:creator>
  <cp:lastModifiedBy>NASTAVNIK</cp:lastModifiedBy>
  <cp:revision>21</cp:revision>
  <dcterms:created xsi:type="dcterms:W3CDTF">2017-02-09T12:16:12Z</dcterms:created>
  <dcterms:modified xsi:type="dcterms:W3CDTF">2017-03-02T11:33:33Z</dcterms:modified>
</cp:coreProperties>
</file>