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983B4-3344-4C84-B525-331C457BAF3B}" type="doc">
      <dgm:prSet loTypeId="urn:microsoft.com/office/officeart/2005/8/layout/radial6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48DAA04-3D0D-4DED-B1F5-E37B06746012}">
      <dgm:prSet phldrT="[Tekst]"/>
      <dgm:spPr/>
      <dgm:t>
        <a:bodyPr/>
        <a:lstStyle/>
        <a:p>
          <a:r>
            <a:rPr lang="hr-HR" dirty="0" smtClean="0"/>
            <a:t>Sunce</a:t>
          </a:r>
          <a:endParaRPr lang="en-US" dirty="0"/>
        </a:p>
      </dgm:t>
    </dgm:pt>
    <dgm:pt modelId="{7C093C64-24B4-42A3-ACFC-402CE3CDFC35}" type="parTrans" cxnId="{3875763D-3FA4-459B-A462-0C1BFDD5DBD9}">
      <dgm:prSet/>
      <dgm:spPr/>
      <dgm:t>
        <a:bodyPr/>
        <a:lstStyle/>
        <a:p>
          <a:endParaRPr lang="en-US"/>
        </a:p>
      </dgm:t>
    </dgm:pt>
    <dgm:pt modelId="{FFEF7E9B-37B6-4E69-BC4E-3FED1CC18E86}" type="sibTrans" cxnId="{3875763D-3FA4-459B-A462-0C1BFDD5DBD9}">
      <dgm:prSet/>
      <dgm:spPr/>
      <dgm:t>
        <a:bodyPr/>
        <a:lstStyle/>
        <a:p>
          <a:endParaRPr lang="en-US"/>
        </a:p>
      </dgm:t>
    </dgm:pt>
    <dgm:pt modelId="{BB7312E9-8CBC-47E2-B1B8-170E6A91E894}">
      <dgm:prSet phldrT="[Tekst]"/>
      <dgm:spPr/>
      <dgm:t>
        <a:bodyPr/>
        <a:lstStyle/>
        <a:p>
          <a:r>
            <a:rPr lang="hr-HR" dirty="0" smtClean="0"/>
            <a:t>Merkur</a:t>
          </a:r>
          <a:endParaRPr lang="en-US" dirty="0"/>
        </a:p>
      </dgm:t>
    </dgm:pt>
    <dgm:pt modelId="{4713BA91-4CA0-4109-A32A-D5D84749FDC4}" type="parTrans" cxnId="{5FACBAAF-12BE-47AA-A034-113E0DE1CB68}">
      <dgm:prSet/>
      <dgm:spPr/>
      <dgm:t>
        <a:bodyPr/>
        <a:lstStyle/>
        <a:p>
          <a:endParaRPr lang="en-US"/>
        </a:p>
      </dgm:t>
    </dgm:pt>
    <dgm:pt modelId="{30A468E1-D5CB-408D-85C4-E7E5821005E8}" type="sibTrans" cxnId="{5FACBAAF-12BE-47AA-A034-113E0DE1CB68}">
      <dgm:prSet/>
      <dgm:spPr/>
      <dgm:t>
        <a:bodyPr/>
        <a:lstStyle/>
        <a:p>
          <a:endParaRPr lang="en-US"/>
        </a:p>
      </dgm:t>
    </dgm:pt>
    <dgm:pt modelId="{B5C87E66-CCCF-4603-A553-F6F328A7CBFF}">
      <dgm:prSet phldrT="[Tekst]"/>
      <dgm:spPr/>
      <dgm:t>
        <a:bodyPr/>
        <a:lstStyle/>
        <a:p>
          <a:r>
            <a:rPr lang="hr-HR" dirty="0" smtClean="0"/>
            <a:t>Venera </a:t>
          </a:r>
          <a:endParaRPr lang="en-US" dirty="0"/>
        </a:p>
      </dgm:t>
    </dgm:pt>
    <dgm:pt modelId="{11D32B18-5335-4288-B0C7-28969EA733FE}" type="parTrans" cxnId="{39D01E13-6E95-46BD-9BBC-2A65BBA7BAAB}">
      <dgm:prSet/>
      <dgm:spPr/>
      <dgm:t>
        <a:bodyPr/>
        <a:lstStyle/>
        <a:p>
          <a:endParaRPr lang="en-US"/>
        </a:p>
      </dgm:t>
    </dgm:pt>
    <dgm:pt modelId="{13C9D08C-5C7E-4C25-AFB9-9F8701D6919F}" type="sibTrans" cxnId="{39D01E13-6E95-46BD-9BBC-2A65BBA7BAAB}">
      <dgm:prSet/>
      <dgm:spPr/>
      <dgm:t>
        <a:bodyPr/>
        <a:lstStyle/>
        <a:p>
          <a:endParaRPr lang="en-US"/>
        </a:p>
      </dgm:t>
    </dgm:pt>
    <dgm:pt modelId="{C845A077-6512-49A6-A878-469F92EB86D5}">
      <dgm:prSet phldrT="[Tekst]"/>
      <dgm:spPr/>
      <dgm:t>
        <a:bodyPr/>
        <a:lstStyle/>
        <a:p>
          <a:r>
            <a:rPr lang="hr-HR" dirty="0" smtClean="0"/>
            <a:t>Zemlja</a:t>
          </a:r>
          <a:endParaRPr lang="en-US" dirty="0"/>
        </a:p>
      </dgm:t>
    </dgm:pt>
    <dgm:pt modelId="{B9C166F4-5E3B-4C85-A16D-47D98AECFEE3}" type="parTrans" cxnId="{18A371DB-0DD6-4355-9377-CDF55F094243}">
      <dgm:prSet/>
      <dgm:spPr/>
      <dgm:t>
        <a:bodyPr/>
        <a:lstStyle/>
        <a:p>
          <a:endParaRPr lang="en-US"/>
        </a:p>
      </dgm:t>
    </dgm:pt>
    <dgm:pt modelId="{786B67EB-BD77-4D4C-A90D-C4758FE3F741}" type="sibTrans" cxnId="{18A371DB-0DD6-4355-9377-CDF55F094243}">
      <dgm:prSet/>
      <dgm:spPr/>
      <dgm:t>
        <a:bodyPr/>
        <a:lstStyle/>
        <a:p>
          <a:endParaRPr lang="en-US"/>
        </a:p>
      </dgm:t>
    </dgm:pt>
    <dgm:pt modelId="{163C3CD6-4FD5-4C73-868F-14E712B97D95}">
      <dgm:prSet phldrT="[Tekst]"/>
      <dgm:spPr/>
      <dgm:t>
        <a:bodyPr/>
        <a:lstStyle/>
        <a:p>
          <a:r>
            <a:rPr lang="hr-HR" dirty="0" smtClean="0"/>
            <a:t>Mars</a:t>
          </a:r>
          <a:endParaRPr lang="en-US" dirty="0"/>
        </a:p>
      </dgm:t>
    </dgm:pt>
    <dgm:pt modelId="{AA1FB19C-AB3F-42C1-8863-481A4A18FB8A}" type="parTrans" cxnId="{A86C6AEB-0DCE-45E7-8F8A-11EC3CADEFD1}">
      <dgm:prSet/>
      <dgm:spPr/>
      <dgm:t>
        <a:bodyPr/>
        <a:lstStyle/>
        <a:p>
          <a:endParaRPr lang="en-US"/>
        </a:p>
      </dgm:t>
    </dgm:pt>
    <dgm:pt modelId="{9F894CBB-481D-4349-959E-629971828EE7}" type="sibTrans" cxnId="{A86C6AEB-0DCE-45E7-8F8A-11EC3CADEFD1}">
      <dgm:prSet/>
      <dgm:spPr/>
      <dgm:t>
        <a:bodyPr/>
        <a:lstStyle/>
        <a:p>
          <a:endParaRPr lang="en-US"/>
        </a:p>
      </dgm:t>
    </dgm:pt>
    <dgm:pt modelId="{E4D42EBF-C4EA-463E-9B97-054D94605FEE}">
      <dgm:prSet phldrT="[Tekst]"/>
      <dgm:spPr/>
      <dgm:t>
        <a:bodyPr/>
        <a:lstStyle/>
        <a:p>
          <a:pPr algn="ctr"/>
          <a:r>
            <a:rPr lang="hr-HR" dirty="0" smtClean="0"/>
            <a:t>Neptun</a:t>
          </a:r>
        </a:p>
        <a:p>
          <a:pPr algn="ctr"/>
          <a:endParaRPr lang="en-US" dirty="0"/>
        </a:p>
      </dgm:t>
    </dgm:pt>
    <dgm:pt modelId="{B10AC099-3AA4-413F-AFA3-7CA657C9AF08}" type="parTrans" cxnId="{C53E513A-A7D3-4D93-96B2-5169473D5D9D}">
      <dgm:prSet/>
      <dgm:spPr/>
      <dgm:t>
        <a:bodyPr/>
        <a:lstStyle/>
        <a:p>
          <a:endParaRPr lang="en-US"/>
        </a:p>
      </dgm:t>
    </dgm:pt>
    <dgm:pt modelId="{308F3416-61F0-4BD8-9D9D-0D209CA03A37}" type="sibTrans" cxnId="{C53E513A-A7D3-4D93-96B2-5169473D5D9D}">
      <dgm:prSet/>
      <dgm:spPr/>
      <dgm:t>
        <a:bodyPr/>
        <a:lstStyle/>
        <a:p>
          <a:endParaRPr lang="en-US"/>
        </a:p>
      </dgm:t>
    </dgm:pt>
    <dgm:pt modelId="{F01BA62E-E88E-4B07-A47A-A04FA9AE6F14}">
      <dgm:prSet phldrT="[Tekst]"/>
      <dgm:spPr/>
      <dgm:t>
        <a:bodyPr/>
        <a:lstStyle/>
        <a:p>
          <a:r>
            <a:rPr lang="hr-HR" dirty="0" smtClean="0"/>
            <a:t>Jupiter</a:t>
          </a:r>
          <a:endParaRPr lang="en-US" dirty="0"/>
        </a:p>
      </dgm:t>
    </dgm:pt>
    <dgm:pt modelId="{6235DE51-0CA3-4FCA-85A3-D9629CA1B537}" type="parTrans" cxnId="{159A0E04-5828-4CF8-9469-66077BCC4684}">
      <dgm:prSet/>
      <dgm:spPr/>
      <dgm:t>
        <a:bodyPr/>
        <a:lstStyle/>
        <a:p>
          <a:endParaRPr lang="en-US"/>
        </a:p>
      </dgm:t>
    </dgm:pt>
    <dgm:pt modelId="{8EA8851E-5F82-46D6-B4A9-3C7B6E6CA96C}" type="sibTrans" cxnId="{159A0E04-5828-4CF8-9469-66077BCC4684}">
      <dgm:prSet/>
      <dgm:spPr/>
      <dgm:t>
        <a:bodyPr/>
        <a:lstStyle/>
        <a:p>
          <a:endParaRPr lang="en-US"/>
        </a:p>
      </dgm:t>
    </dgm:pt>
    <dgm:pt modelId="{35F0BFC5-4D84-4146-97F7-BA7CF168955E}">
      <dgm:prSet phldrT="[Tekst]"/>
      <dgm:spPr>
        <a:solidFill>
          <a:schemeClr val="accent4">
            <a:hueOff val="0"/>
            <a:satOff val="0"/>
            <a:lumOff val="0"/>
          </a:schemeClr>
        </a:solidFill>
      </dgm:spPr>
      <dgm:t>
        <a:bodyPr/>
        <a:lstStyle/>
        <a:p>
          <a:r>
            <a:rPr lang="hr-HR" dirty="0" smtClean="0"/>
            <a:t>Saturn </a:t>
          </a:r>
          <a:endParaRPr lang="en-US" dirty="0"/>
        </a:p>
      </dgm:t>
    </dgm:pt>
    <dgm:pt modelId="{E56F0739-7D0D-4F85-9F43-33AC1445A8FF}" type="parTrans" cxnId="{1B098D20-7CA0-48CB-AB58-F81951A2C5BA}">
      <dgm:prSet/>
      <dgm:spPr/>
      <dgm:t>
        <a:bodyPr/>
        <a:lstStyle/>
        <a:p>
          <a:endParaRPr lang="en-US"/>
        </a:p>
      </dgm:t>
    </dgm:pt>
    <dgm:pt modelId="{037DCD26-36B3-49F4-BEBD-BDD398BEF311}" type="sibTrans" cxnId="{1B098D20-7CA0-48CB-AB58-F81951A2C5BA}">
      <dgm:prSet/>
      <dgm:spPr/>
      <dgm:t>
        <a:bodyPr/>
        <a:lstStyle/>
        <a:p>
          <a:endParaRPr lang="en-US"/>
        </a:p>
      </dgm:t>
    </dgm:pt>
    <dgm:pt modelId="{7E4AA9A0-64E0-4D43-80B2-FD4D828FBFDE}">
      <dgm:prSet phldrT="[Tekst]"/>
      <dgm:spPr/>
      <dgm:t>
        <a:bodyPr/>
        <a:lstStyle/>
        <a:p>
          <a:r>
            <a:rPr lang="hr-HR" dirty="0" smtClean="0"/>
            <a:t>Uran </a:t>
          </a:r>
          <a:endParaRPr lang="en-US" dirty="0"/>
        </a:p>
      </dgm:t>
    </dgm:pt>
    <dgm:pt modelId="{479D67EC-D4BA-4C2F-8330-C44CE0240F64}" type="parTrans" cxnId="{9286492A-2C15-4B5D-B223-0B8F606BD7E7}">
      <dgm:prSet/>
      <dgm:spPr/>
      <dgm:t>
        <a:bodyPr/>
        <a:lstStyle/>
        <a:p>
          <a:endParaRPr lang="en-US"/>
        </a:p>
      </dgm:t>
    </dgm:pt>
    <dgm:pt modelId="{3C7FDCE3-EA25-4DB0-BAF1-4E1B49E0896E}" type="sibTrans" cxnId="{9286492A-2C15-4B5D-B223-0B8F606BD7E7}">
      <dgm:prSet/>
      <dgm:spPr/>
      <dgm:t>
        <a:bodyPr/>
        <a:lstStyle/>
        <a:p>
          <a:endParaRPr lang="en-US"/>
        </a:p>
      </dgm:t>
    </dgm:pt>
    <dgm:pt modelId="{327D9C9F-0A91-4217-918F-5C603A977509}" type="pres">
      <dgm:prSet presAssocID="{554983B4-3344-4C84-B525-331C457BAF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0CF2F1B-1EF0-46F0-841B-8F1FA4C1181C}" type="pres">
      <dgm:prSet presAssocID="{B48DAA04-3D0D-4DED-B1F5-E37B06746012}" presName="centerShape" presStyleLbl="node0" presStyleIdx="0" presStyleCnt="1"/>
      <dgm:spPr/>
      <dgm:t>
        <a:bodyPr/>
        <a:lstStyle/>
        <a:p>
          <a:endParaRPr lang="en-US"/>
        </a:p>
      </dgm:t>
    </dgm:pt>
    <dgm:pt modelId="{ACC359A3-6151-42B7-8F4C-679708E9DDCB}" type="pres">
      <dgm:prSet presAssocID="{BB7312E9-8CBC-47E2-B1B8-170E6A91E89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6906B-6F51-4914-A9D5-C2DF11AB7D33}" type="pres">
      <dgm:prSet presAssocID="{BB7312E9-8CBC-47E2-B1B8-170E6A91E894}" presName="dummy" presStyleCnt="0"/>
      <dgm:spPr/>
    </dgm:pt>
    <dgm:pt modelId="{7EAD6B81-9915-45FA-9D1A-23E8E1839E7A}" type="pres">
      <dgm:prSet presAssocID="{30A468E1-D5CB-408D-85C4-E7E5821005E8}" presName="sibTrans" presStyleLbl="sibTrans2D1" presStyleIdx="0" presStyleCnt="8"/>
      <dgm:spPr/>
      <dgm:t>
        <a:bodyPr/>
        <a:lstStyle/>
        <a:p>
          <a:endParaRPr lang="hr-HR"/>
        </a:p>
      </dgm:t>
    </dgm:pt>
    <dgm:pt modelId="{CD35394D-3E3B-4539-B0E8-6F5560CBB286}" type="pres">
      <dgm:prSet presAssocID="{B5C87E66-CCCF-4603-A553-F6F328A7CBF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90722-B705-4D8E-8F41-626E49EC7C58}" type="pres">
      <dgm:prSet presAssocID="{B5C87E66-CCCF-4603-A553-F6F328A7CBFF}" presName="dummy" presStyleCnt="0"/>
      <dgm:spPr/>
    </dgm:pt>
    <dgm:pt modelId="{467F047C-75FE-42F7-A7CB-F2A7AB8A5E5C}" type="pres">
      <dgm:prSet presAssocID="{13C9D08C-5C7E-4C25-AFB9-9F8701D6919F}" presName="sibTrans" presStyleLbl="sibTrans2D1" presStyleIdx="1" presStyleCnt="8"/>
      <dgm:spPr/>
      <dgm:t>
        <a:bodyPr/>
        <a:lstStyle/>
        <a:p>
          <a:endParaRPr lang="hr-HR"/>
        </a:p>
      </dgm:t>
    </dgm:pt>
    <dgm:pt modelId="{0590E0CE-ABC3-4E11-945E-8F3544A9DBDD}" type="pres">
      <dgm:prSet presAssocID="{C845A077-6512-49A6-A878-469F92EB86D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9EB2003-A8AD-47C6-A5FF-FED2C0AB09D1}" type="pres">
      <dgm:prSet presAssocID="{C845A077-6512-49A6-A878-469F92EB86D5}" presName="dummy" presStyleCnt="0"/>
      <dgm:spPr/>
    </dgm:pt>
    <dgm:pt modelId="{8B4703BA-1DE9-4710-9E63-CF0D0AE1B319}" type="pres">
      <dgm:prSet presAssocID="{786B67EB-BD77-4D4C-A90D-C4758FE3F741}" presName="sibTrans" presStyleLbl="sibTrans2D1" presStyleIdx="2" presStyleCnt="8"/>
      <dgm:spPr/>
      <dgm:t>
        <a:bodyPr/>
        <a:lstStyle/>
        <a:p>
          <a:endParaRPr lang="hr-HR"/>
        </a:p>
      </dgm:t>
    </dgm:pt>
    <dgm:pt modelId="{93B9BCA9-25CA-45F4-AD1F-60B0C1B3DD59}" type="pres">
      <dgm:prSet presAssocID="{163C3CD6-4FD5-4C73-868F-14E712B97D9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7D3B606-50BC-457B-9581-21B0AA2B1F98}" type="pres">
      <dgm:prSet presAssocID="{163C3CD6-4FD5-4C73-868F-14E712B97D95}" presName="dummy" presStyleCnt="0"/>
      <dgm:spPr/>
    </dgm:pt>
    <dgm:pt modelId="{A91827C8-1789-4E83-A14D-3B3D9F2701CE}" type="pres">
      <dgm:prSet presAssocID="{9F894CBB-481D-4349-959E-629971828EE7}" presName="sibTrans" presStyleLbl="sibTrans2D1" presStyleIdx="3" presStyleCnt="8"/>
      <dgm:spPr/>
      <dgm:t>
        <a:bodyPr/>
        <a:lstStyle/>
        <a:p>
          <a:endParaRPr lang="hr-HR"/>
        </a:p>
      </dgm:t>
    </dgm:pt>
    <dgm:pt modelId="{FC9A5B47-A1D3-40AF-BBA4-4241BD4960B6}" type="pres">
      <dgm:prSet presAssocID="{F01BA62E-E88E-4B07-A47A-A04FA9AE6F1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7ABAA-9D60-47F8-AD1D-49B713BAA557}" type="pres">
      <dgm:prSet presAssocID="{F01BA62E-E88E-4B07-A47A-A04FA9AE6F14}" presName="dummy" presStyleCnt="0"/>
      <dgm:spPr/>
    </dgm:pt>
    <dgm:pt modelId="{DF1E99F3-9359-4170-97A8-A381A20EF0C8}" type="pres">
      <dgm:prSet presAssocID="{8EA8851E-5F82-46D6-B4A9-3C7B6E6CA96C}" presName="sibTrans" presStyleLbl="sibTrans2D1" presStyleIdx="4" presStyleCnt="8"/>
      <dgm:spPr/>
      <dgm:t>
        <a:bodyPr/>
        <a:lstStyle/>
        <a:p>
          <a:endParaRPr lang="hr-HR"/>
        </a:p>
      </dgm:t>
    </dgm:pt>
    <dgm:pt modelId="{16B88B40-B140-44C7-8EDA-A94D83AAD008}" type="pres">
      <dgm:prSet presAssocID="{35F0BFC5-4D84-4146-97F7-BA7CF168955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325065-0885-4993-B3A4-894435A21982}" type="pres">
      <dgm:prSet presAssocID="{35F0BFC5-4D84-4146-97F7-BA7CF168955E}" presName="dummy" presStyleCnt="0"/>
      <dgm:spPr/>
    </dgm:pt>
    <dgm:pt modelId="{9FAC1D5D-EF44-45F4-BCB1-CEDDE6565C89}" type="pres">
      <dgm:prSet presAssocID="{037DCD26-36B3-49F4-BEBD-BDD398BEF311}" presName="sibTrans" presStyleLbl="sibTrans2D1" presStyleIdx="5" presStyleCnt="8"/>
      <dgm:spPr/>
      <dgm:t>
        <a:bodyPr/>
        <a:lstStyle/>
        <a:p>
          <a:endParaRPr lang="hr-HR"/>
        </a:p>
      </dgm:t>
    </dgm:pt>
    <dgm:pt modelId="{2B6B327F-D0B9-473B-81B0-AABB1B017EA6}" type="pres">
      <dgm:prSet presAssocID="{7E4AA9A0-64E0-4D43-80B2-FD4D828FBFD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552F69-57F0-45E4-A1B6-BBDC3771FC9C}" type="pres">
      <dgm:prSet presAssocID="{7E4AA9A0-64E0-4D43-80B2-FD4D828FBFDE}" presName="dummy" presStyleCnt="0"/>
      <dgm:spPr/>
    </dgm:pt>
    <dgm:pt modelId="{6EE1540A-14D3-4A3E-9C1F-8AC9A76388CF}" type="pres">
      <dgm:prSet presAssocID="{3C7FDCE3-EA25-4DB0-BAF1-4E1B49E0896E}" presName="sibTrans" presStyleLbl="sibTrans2D1" presStyleIdx="6" presStyleCnt="8"/>
      <dgm:spPr/>
      <dgm:t>
        <a:bodyPr/>
        <a:lstStyle/>
        <a:p>
          <a:endParaRPr lang="hr-HR"/>
        </a:p>
      </dgm:t>
    </dgm:pt>
    <dgm:pt modelId="{8A87E4CE-CEA4-41B2-A43C-3B040E56F9C9}" type="pres">
      <dgm:prSet presAssocID="{E4D42EBF-C4EA-463E-9B97-054D94605FEE}" presName="node" presStyleLbl="node1" presStyleIdx="7" presStyleCnt="8" custRadScaleRad="102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7C964-1DF3-4A43-9852-16E9DCC21542}" type="pres">
      <dgm:prSet presAssocID="{E4D42EBF-C4EA-463E-9B97-054D94605FEE}" presName="dummy" presStyleCnt="0"/>
      <dgm:spPr/>
    </dgm:pt>
    <dgm:pt modelId="{62E6B2AE-52E0-4112-8262-3B3B28D07CD3}" type="pres">
      <dgm:prSet presAssocID="{308F3416-61F0-4BD8-9D9D-0D209CA03A37}" presName="sibTrans" presStyleLbl="sibTrans2D1" presStyleIdx="7" presStyleCnt="8"/>
      <dgm:spPr/>
      <dgm:t>
        <a:bodyPr/>
        <a:lstStyle/>
        <a:p>
          <a:endParaRPr lang="hr-HR"/>
        </a:p>
      </dgm:t>
    </dgm:pt>
  </dgm:ptLst>
  <dgm:cxnLst>
    <dgm:cxn modelId="{161B4ADB-BCB1-43F2-9E2F-746669D959F7}" type="presOf" srcId="{037DCD26-36B3-49F4-BEBD-BDD398BEF311}" destId="{9FAC1D5D-EF44-45F4-BCB1-CEDDE6565C89}" srcOrd="0" destOrd="0" presId="urn:microsoft.com/office/officeart/2005/8/layout/radial6"/>
    <dgm:cxn modelId="{18A371DB-0DD6-4355-9377-CDF55F094243}" srcId="{B48DAA04-3D0D-4DED-B1F5-E37B06746012}" destId="{C845A077-6512-49A6-A878-469F92EB86D5}" srcOrd="2" destOrd="0" parTransId="{B9C166F4-5E3B-4C85-A16D-47D98AECFEE3}" sibTransId="{786B67EB-BD77-4D4C-A90D-C4758FE3F741}"/>
    <dgm:cxn modelId="{3875763D-3FA4-459B-A462-0C1BFDD5DBD9}" srcId="{554983B4-3344-4C84-B525-331C457BAF3B}" destId="{B48DAA04-3D0D-4DED-B1F5-E37B06746012}" srcOrd="0" destOrd="0" parTransId="{7C093C64-24B4-42A3-ACFC-402CE3CDFC35}" sibTransId="{FFEF7E9B-37B6-4E69-BC4E-3FED1CC18E86}"/>
    <dgm:cxn modelId="{2712DA62-38A3-4533-8B20-63570B183D0B}" type="presOf" srcId="{3C7FDCE3-EA25-4DB0-BAF1-4E1B49E0896E}" destId="{6EE1540A-14D3-4A3E-9C1F-8AC9A76388CF}" srcOrd="0" destOrd="0" presId="urn:microsoft.com/office/officeart/2005/8/layout/radial6"/>
    <dgm:cxn modelId="{C527D1D5-5CD8-41CD-A805-3350C3613CEF}" type="presOf" srcId="{9F894CBB-481D-4349-959E-629971828EE7}" destId="{A91827C8-1789-4E83-A14D-3B3D9F2701CE}" srcOrd="0" destOrd="0" presId="urn:microsoft.com/office/officeart/2005/8/layout/radial6"/>
    <dgm:cxn modelId="{159A0E04-5828-4CF8-9469-66077BCC4684}" srcId="{B48DAA04-3D0D-4DED-B1F5-E37B06746012}" destId="{F01BA62E-E88E-4B07-A47A-A04FA9AE6F14}" srcOrd="4" destOrd="0" parTransId="{6235DE51-0CA3-4FCA-85A3-D9629CA1B537}" sibTransId="{8EA8851E-5F82-46D6-B4A9-3C7B6E6CA96C}"/>
    <dgm:cxn modelId="{DCA8B57F-D772-4252-BC6D-DCBA15BB16E4}" type="presOf" srcId="{786B67EB-BD77-4D4C-A90D-C4758FE3F741}" destId="{8B4703BA-1DE9-4710-9E63-CF0D0AE1B319}" srcOrd="0" destOrd="0" presId="urn:microsoft.com/office/officeart/2005/8/layout/radial6"/>
    <dgm:cxn modelId="{D73E9B0A-8279-4F2F-8B54-DADB4D1D11C8}" type="presOf" srcId="{163C3CD6-4FD5-4C73-868F-14E712B97D95}" destId="{93B9BCA9-25CA-45F4-AD1F-60B0C1B3DD59}" srcOrd="0" destOrd="0" presId="urn:microsoft.com/office/officeart/2005/8/layout/radial6"/>
    <dgm:cxn modelId="{1B098D20-7CA0-48CB-AB58-F81951A2C5BA}" srcId="{B48DAA04-3D0D-4DED-B1F5-E37B06746012}" destId="{35F0BFC5-4D84-4146-97F7-BA7CF168955E}" srcOrd="5" destOrd="0" parTransId="{E56F0739-7D0D-4F85-9F43-33AC1445A8FF}" sibTransId="{037DCD26-36B3-49F4-BEBD-BDD398BEF311}"/>
    <dgm:cxn modelId="{A86C6AEB-0DCE-45E7-8F8A-11EC3CADEFD1}" srcId="{B48DAA04-3D0D-4DED-B1F5-E37B06746012}" destId="{163C3CD6-4FD5-4C73-868F-14E712B97D95}" srcOrd="3" destOrd="0" parTransId="{AA1FB19C-AB3F-42C1-8863-481A4A18FB8A}" sibTransId="{9F894CBB-481D-4349-959E-629971828EE7}"/>
    <dgm:cxn modelId="{1974C884-755C-4A49-A54A-9CAC60B90CBE}" type="presOf" srcId="{308F3416-61F0-4BD8-9D9D-0D209CA03A37}" destId="{62E6B2AE-52E0-4112-8262-3B3B28D07CD3}" srcOrd="0" destOrd="0" presId="urn:microsoft.com/office/officeart/2005/8/layout/radial6"/>
    <dgm:cxn modelId="{782AEB11-065D-4021-9A7E-F61FBDD7C74C}" type="presOf" srcId="{35F0BFC5-4D84-4146-97F7-BA7CF168955E}" destId="{16B88B40-B140-44C7-8EDA-A94D83AAD008}" srcOrd="0" destOrd="0" presId="urn:microsoft.com/office/officeart/2005/8/layout/radial6"/>
    <dgm:cxn modelId="{80469BD3-3BBB-4600-9A42-1C9CAF8A1191}" type="presOf" srcId="{F01BA62E-E88E-4B07-A47A-A04FA9AE6F14}" destId="{FC9A5B47-A1D3-40AF-BBA4-4241BD4960B6}" srcOrd="0" destOrd="0" presId="urn:microsoft.com/office/officeart/2005/8/layout/radial6"/>
    <dgm:cxn modelId="{C53E513A-A7D3-4D93-96B2-5169473D5D9D}" srcId="{B48DAA04-3D0D-4DED-B1F5-E37B06746012}" destId="{E4D42EBF-C4EA-463E-9B97-054D94605FEE}" srcOrd="7" destOrd="0" parTransId="{B10AC099-3AA4-413F-AFA3-7CA657C9AF08}" sibTransId="{308F3416-61F0-4BD8-9D9D-0D209CA03A37}"/>
    <dgm:cxn modelId="{E5C8B324-7C68-4F4B-B1FC-2F034730A15C}" type="presOf" srcId="{8EA8851E-5F82-46D6-B4A9-3C7B6E6CA96C}" destId="{DF1E99F3-9359-4170-97A8-A381A20EF0C8}" srcOrd="0" destOrd="0" presId="urn:microsoft.com/office/officeart/2005/8/layout/radial6"/>
    <dgm:cxn modelId="{07EA9D3A-27EF-4CED-A341-28F4AFCDD9AD}" type="presOf" srcId="{30A468E1-D5CB-408D-85C4-E7E5821005E8}" destId="{7EAD6B81-9915-45FA-9D1A-23E8E1839E7A}" srcOrd="0" destOrd="0" presId="urn:microsoft.com/office/officeart/2005/8/layout/radial6"/>
    <dgm:cxn modelId="{B2DFF826-557A-4C11-94DF-ED1A87C7C18E}" type="presOf" srcId="{B5C87E66-CCCF-4603-A553-F6F328A7CBFF}" destId="{CD35394D-3E3B-4539-B0E8-6F5560CBB286}" srcOrd="0" destOrd="0" presId="urn:microsoft.com/office/officeart/2005/8/layout/radial6"/>
    <dgm:cxn modelId="{3FF95433-E010-4D7E-A2F0-248EB297B295}" type="presOf" srcId="{13C9D08C-5C7E-4C25-AFB9-9F8701D6919F}" destId="{467F047C-75FE-42F7-A7CB-F2A7AB8A5E5C}" srcOrd="0" destOrd="0" presId="urn:microsoft.com/office/officeart/2005/8/layout/radial6"/>
    <dgm:cxn modelId="{80DD3AFC-0A12-4DCE-B0E3-0E454B6151A0}" type="presOf" srcId="{B48DAA04-3D0D-4DED-B1F5-E37B06746012}" destId="{E0CF2F1B-1EF0-46F0-841B-8F1FA4C1181C}" srcOrd="0" destOrd="0" presId="urn:microsoft.com/office/officeart/2005/8/layout/radial6"/>
    <dgm:cxn modelId="{DECEE892-5425-4872-B444-1A3D5F3A3B2E}" type="presOf" srcId="{7E4AA9A0-64E0-4D43-80B2-FD4D828FBFDE}" destId="{2B6B327F-D0B9-473B-81B0-AABB1B017EA6}" srcOrd="0" destOrd="0" presId="urn:microsoft.com/office/officeart/2005/8/layout/radial6"/>
    <dgm:cxn modelId="{7FEB09B7-C3D6-41D6-953C-3CE787B23E88}" type="presOf" srcId="{BB7312E9-8CBC-47E2-B1B8-170E6A91E894}" destId="{ACC359A3-6151-42B7-8F4C-679708E9DDCB}" srcOrd="0" destOrd="0" presId="urn:microsoft.com/office/officeart/2005/8/layout/radial6"/>
    <dgm:cxn modelId="{9286492A-2C15-4B5D-B223-0B8F606BD7E7}" srcId="{B48DAA04-3D0D-4DED-B1F5-E37B06746012}" destId="{7E4AA9A0-64E0-4D43-80B2-FD4D828FBFDE}" srcOrd="6" destOrd="0" parTransId="{479D67EC-D4BA-4C2F-8330-C44CE0240F64}" sibTransId="{3C7FDCE3-EA25-4DB0-BAF1-4E1B49E0896E}"/>
    <dgm:cxn modelId="{39D01E13-6E95-46BD-9BBC-2A65BBA7BAAB}" srcId="{B48DAA04-3D0D-4DED-B1F5-E37B06746012}" destId="{B5C87E66-CCCF-4603-A553-F6F328A7CBFF}" srcOrd="1" destOrd="0" parTransId="{11D32B18-5335-4288-B0C7-28969EA733FE}" sibTransId="{13C9D08C-5C7E-4C25-AFB9-9F8701D6919F}"/>
    <dgm:cxn modelId="{E7FB6B33-334C-41BC-AD2F-7830E4C12310}" type="presOf" srcId="{C845A077-6512-49A6-A878-469F92EB86D5}" destId="{0590E0CE-ABC3-4E11-945E-8F3544A9DBDD}" srcOrd="0" destOrd="0" presId="urn:microsoft.com/office/officeart/2005/8/layout/radial6"/>
    <dgm:cxn modelId="{270BF860-144D-4CDD-A1CC-93D8A693430F}" type="presOf" srcId="{E4D42EBF-C4EA-463E-9B97-054D94605FEE}" destId="{8A87E4CE-CEA4-41B2-A43C-3B040E56F9C9}" srcOrd="0" destOrd="0" presId="urn:microsoft.com/office/officeart/2005/8/layout/radial6"/>
    <dgm:cxn modelId="{7961E0ED-D21A-45CC-B00D-76F1C7D5E803}" type="presOf" srcId="{554983B4-3344-4C84-B525-331C457BAF3B}" destId="{327D9C9F-0A91-4217-918F-5C603A977509}" srcOrd="0" destOrd="0" presId="urn:microsoft.com/office/officeart/2005/8/layout/radial6"/>
    <dgm:cxn modelId="{5FACBAAF-12BE-47AA-A034-113E0DE1CB68}" srcId="{B48DAA04-3D0D-4DED-B1F5-E37B06746012}" destId="{BB7312E9-8CBC-47E2-B1B8-170E6A91E894}" srcOrd="0" destOrd="0" parTransId="{4713BA91-4CA0-4109-A32A-D5D84749FDC4}" sibTransId="{30A468E1-D5CB-408D-85C4-E7E5821005E8}"/>
    <dgm:cxn modelId="{C1D287CC-80B7-4821-BEEF-5D1AAEE6B00E}" type="presParOf" srcId="{327D9C9F-0A91-4217-918F-5C603A977509}" destId="{E0CF2F1B-1EF0-46F0-841B-8F1FA4C1181C}" srcOrd="0" destOrd="0" presId="urn:microsoft.com/office/officeart/2005/8/layout/radial6"/>
    <dgm:cxn modelId="{D59F0DEF-B58F-4FE4-9F03-0A2C28126D82}" type="presParOf" srcId="{327D9C9F-0A91-4217-918F-5C603A977509}" destId="{ACC359A3-6151-42B7-8F4C-679708E9DDCB}" srcOrd="1" destOrd="0" presId="urn:microsoft.com/office/officeart/2005/8/layout/radial6"/>
    <dgm:cxn modelId="{BD87D22D-03B0-4738-88AD-79D4C2FBEC9E}" type="presParOf" srcId="{327D9C9F-0A91-4217-918F-5C603A977509}" destId="{C2E6906B-6F51-4914-A9D5-C2DF11AB7D33}" srcOrd="2" destOrd="0" presId="urn:microsoft.com/office/officeart/2005/8/layout/radial6"/>
    <dgm:cxn modelId="{3D1BC188-03C3-416C-A770-2358AFFFEB9E}" type="presParOf" srcId="{327D9C9F-0A91-4217-918F-5C603A977509}" destId="{7EAD6B81-9915-45FA-9D1A-23E8E1839E7A}" srcOrd="3" destOrd="0" presId="urn:microsoft.com/office/officeart/2005/8/layout/radial6"/>
    <dgm:cxn modelId="{2C47A7F3-CCE3-4EC5-9B04-21D9D4823FC1}" type="presParOf" srcId="{327D9C9F-0A91-4217-918F-5C603A977509}" destId="{CD35394D-3E3B-4539-B0E8-6F5560CBB286}" srcOrd="4" destOrd="0" presId="urn:microsoft.com/office/officeart/2005/8/layout/radial6"/>
    <dgm:cxn modelId="{3AF61401-37B6-41BD-A76D-2F8A530E1136}" type="presParOf" srcId="{327D9C9F-0A91-4217-918F-5C603A977509}" destId="{70E90722-B705-4D8E-8F41-626E49EC7C58}" srcOrd="5" destOrd="0" presId="urn:microsoft.com/office/officeart/2005/8/layout/radial6"/>
    <dgm:cxn modelId="{C43EBB48-7088-4671-96BC-F6AAD07EAAFA}" type="presParOf" srcId="{327D9C9F-0A91-4217-918F-5C603A977509}" destId="{467F047C-75FE-42F7-A7CB-F2A7AB8A5E5C}" srcOrd="6" destOrd="0" presId="urn:microsoft.com/office/officeart/2005/8/layout/radial6"/>
    <dgm:cxn modelId="{82ACBE13-9FF8-41F1-AE7C-615A9563C802}" type="presParOf" srcId="{327D9C9F-0A91-4217-918F-5C603A977509}" destId="{0590E0CE-ABC3-4E11-945E-8F3544A9DBDD}" srcOrd="7" destOrd="0" presId="urn:microsoft.com/office/officeart/2005/8/layout/radial6"/>
    <dgm:cxn modelId="{AB774F3F-64C6-4EDD-AC5E-2D4E441C5E4E}" type="presParOf" srcId="{327D9C9F-0A91-4217-918F-5C603A977509}" destId="{C9EB2003-A8AD-47C6-A5FF-FED2C0AB09D1}" srcOrd="8" destOrd="0" presId="urn:microsoft.com/office/officeart/2005/8/layout/radial6"/>
    <dgm:cxn modelId="{57D440E9-C1D2-4CFC-9971-6D17E1E7B24E}" type="presParOf" srcId="{327D9C9F-0A91-4217-918F-5C603A977509}" destId="{8B4703BA-1DE9-4710-9E63-CF0D0AE1B319}" srcOrd="9" destOrd="0" presId="urn:microsoft.com/office/officeart/2005/8/layout/radial6"/>
    <dgm:cxn modelId="{5E84E14E-9488-4085-8E97-E8555A390711}" type="presParOf" srcId="{327D9C9F-0A91-4217-918F-5C603A977509}" destId="{93B9BCA9-25CA-45F4-AD1F-60B0C1B3DD59}" srcOrd="10" destOrd="0" presId="urn:microsoft.com/office/officeart/2005/8/layout/radial6"/>
    <dgm:cxn modelId="{C836E99E-3E33-4681-B8EC-E0625E1D9CF7}" type="presParOf" srcId="{327D9C9F-0A91-4217-918F-5C603A977509}" destId="{D7D3B606-50BC-457B-9581-21B0AA2B1F98}" srcOrd="11" destOrd="0" presId="urn:microsoft.com/office/officeart/2005/8/layout/radial6"/>
    <dgm:cxn modelId="{3B0567CA-1D2F-462F-A35F-013821F16F25}" type="presParOf" srcId="{327D9C9F-0A91-4217-918F-5C603A977509}" destId="{A91827C8-1789-4E83-A14D-3B3D9F2701CE}" srcOrd="12" destOrd="0" presId="urn:microsoft.com/office/officeart/2005/8/layout/radial6"/>
    <dgm:cxn modelId="{26A47050-D574-4B1C-87ED-234B93EA53B5}" type="presParOf" srcId="{327D9C9F-0A91-4217-918F-5C603A977509}" destId="{FC9A5B47-A1D3-40AF-BBA4-4241BD4960B6}" srcOrd="13" destOrd="0" presId="urn:microsoft.com/office/officeart/2005/8/layout/radial6"/>
    <dgm:cxn modelId="{CDA909CD-E98E-43A9-A0DE-1CA2FC2CB120}" type="presParOf" srcId="{327D9C9F-0A91-4217-918F-5C603A977509}" destId="{5BA7ABAA-9D60-47F8-AD1D-49B713BAA557}" srcOrd="14" destOrd="0" presId="urn:microsoft.com/office/officeart/2005/8/layout/radial6"/>
    <dgm:cxn modelId="{E8E0A3DF-FE7E-43A9-947C-FF6725386AC5}" type="presParOf" srcId="{327D9C9F-0A91-4217-918F-5C603A977509}" destId="{DF1E99F3-9359-4170-97A8-A381A20EF0C8}" srcOrd="15" destOrd="0" presId="urn:microsoft.com/office/officeart/2005/8/layout/radial6"/>
    <dgm:cxn modelId="{0880D123-DD0E-4848-9FEA-3FE943C3D54F}" type="presParOf" srcId="{327D9C9F-0A91-4217-918F-5C603A977509}" destId="{16B88B40-B140-44C7-8EDA-A94D83AAD008}" srcOrd="16" destOrd="0" presId="urn:microsoft.com/office/officeart/2005/8/layout/radial6"/>
    <dgm:cxn modelId="{DCEB5299-CDCA-4A0C-87D0-743C93F12D43}" type="presParOf" srcId="{327D9C9F-0A91-4217-918F-5C603A977509}" destId="{DA325065-0885-4993-B3A4-894435A21982}" srcOrd="17" destOrd="0" presId="urn:microsoft.com/office/officeart/2005/8/layout/radial6"/>
    <dgm:cxn modelId="{8C6BAB16-2204-4D19-82FA-C3B6F35B32A8}" type="presParOf" srcId="{327D9C9F-0A91-4217-918F-5C603A977509}" destId="{9FAC1D5D-EF44-45F4-BCB1-CEDDE6565C89}" srcOrd="18" destOrd="0" presId="urn:microsoft.com/office/officeart/2005/8/layout/radial6"/>
    <dgm:cxn modelId="{582DF85C-1CE0-4B03-845C-8450D6FDA5BC}" type="presParOf" srcId="{327D9C9F-0A91-4217-918F-5C603A977509}" destId="{2B6B327F-D0B9-473B-81B0-AABB1B017EA6}" srcOrd="19" destOrd="0" presId="urn:microsoft.com/office/officeart/2005/8/layout/radial6"/>
    <dgm:cxn modelId="{9405C40A-23D8-4258-B082-945E49667846}" type="presParOf" srcId="{327D9C9F-0A91-4217-918F-5C603A977509}" destId="{7F552F69-57F0-45E4-A1B6-BBDC3771FC9C}" srcOrd="20" destOrd="0" presId="urn:microsoft.com/office/officeart/2005/8/layout/radial6"/>
    <dgm:cxn modelId="{BAF38057-C173-4AD6-A51E-B0CAC1A36E6B}" type="presParOf" srcId="{327D9C9F-0A91-4217-918F-5C603A977509}" destId="{6EE1540A-14D3-4A3E-9C1F-8AC9A76388CF}" srcOrd="21" destOrd="0" presId="urn:microsoft.com/office/officeart/2005/8/layout/radial6"/>
    <dgm:cxn modelId="{7F4E3830-8910-4833-8F0D-8D459286557A}" type="presParOf" srcId="{327D9C9F-0A91-4217-918F-5C603A977509}" destId="{8A87E4CE-CEA4-41B2-A43C-3B040E56F9C9}" srcOrd="22" destOrd="0" presId="urn:microsoft.com/office/officeart/2005/8/layout/radial6"/>
    <dgm:cxn modelId="{63AF5D4C-0815-4939-A0CE-13287224554D}" type="presParOf" srcId="{327D9C9F-0A91-4217-918F-5C603A977509}" destId="{3677C964-1DF3-4A43-9852-16E9DCC21542}" srcOrd="23" destOrd="0" presId="urn:microsoft.com/office/officeart/2005/8/layout/radial6"/>
    <dgm:cxn modelId="{65FF49C1-68C2-4B0E-B4EA-891CC99A311F}" type="presParOf" srcId="{327D9C9F-0A91-4217-918F-5C603A977509}" destId="{62E6B2AE-52E0-4112-8262-3B3B28D07CD3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43C5-1713-4548-9AC1-98A978F0FD80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A314-88DB-4D3C-A94C-9AB29832B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9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144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6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58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03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31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942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04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1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241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44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72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8A91-F8EF-42E2-A460-BFA1C24A9862}" type="datetimeFigureOut">
              <a:rPr lang="hr-HR" smtClean="0"/>
              <a:t>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EA5E-E4E9-44C3-AC75-01FB9CC055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40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66000">
              <a:schemeClr val="accent2">
                <a:lumMod val="75000"/>
              </a:schemeClr>
            </a:gs>
            <a:gs pos="100000">
              <a:schemeClr val="accent2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00" b="1" dirty="0" smtClean="0"/>
              <a:t>Sunčev</a:t>
            </a:r>
            <a:r>
              <a:rPr lang="hr-HR" b="1" dirty="0" smtClean="0"/>
              <a:t> sustav</a:t>
            </a:r>
            <a:r>
              <a:rPr lang="hr-HR" dirty="0"/>
              <a:t/>
            </a:r>
            <a:br>
              <a:rPr lang="hr-HR" dirty="0"/>
            </a:br>
            <a:r>
              <a:rPr lang="hr-HR" sz="2800" dirty="0" smtClean="0"/>
              <a:t>Putovanje u svemir</a:t>
            </a:r>
            <a:endParaRPr lang="en-US" sz="2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b="1" dirty="0" smtClean="0">
                <a:solidFill>
                  <a:schemeClr val="tx1"/>
                </a:solidFill>
              </a:rPr>
              <a:t>Tea Damičević 7.b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tx2">
                <a:lumMod val="75000"/>
              </a:schemeClr>
            </a:gs>
            <a:gs pos="68000">
              <a:schemeClr val="tx2"/>
            </a:gs>
            <a:gs pos="7000">
              <a:schemeClr val="tx2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57671" y="1628800"/>
            <a:ext cx="5338846" cy="3528392"/>
            <a:chOff x="57671" y="1628800"/>
            <a:chExt cx="5338846" cy="3528392"/>
          </a:xfrm>
        </p:grpSpPr>
        <p:sp>
          <p:nvSpPr>
            <p:cNvPr id="2" name="Elipsa 1"/>
            <p:cNvSpPr/>
            <p:nvPr/>
          </p:nvSpPr>
          <p:spPr>
            <a:xfrm>
              <a:off x="971600" y="1628800"/>
              <a:ext cx="3528392" cy="3528392"/>
            </a:xfrm>
            <a:prstGeom prst="ellipse">
              <a:avLst/>
            </a:prstGeom>
            <a:gradFill>
              <a:gsLst>
                <a:gs pos="89000">
                  <a:schemeClr val="accent6">
                    <a:lumMod val="75000"/>
                  </a:schemeClr>
                </a:gs>
                <a:gs pos="30000">
                  <a:schemeClr val="bg2">
                    <a:lumMod val="50000"/>
                  </a:schemeClr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Elipsa 2"/>
            <p:cNvSpPr/>
            <p:nvPr/>
          </p:nvSpPr>
          <p:spPr>
            <a:xfrm>
              <a:off x="57671" y="2996952"/>
              <a:ext cx="5338846" cy="792087"/>
            </a:xfrm>
            <a:prstGeom prst="ellipse">
              <a:avLst/>
            </a:prstGeom>
            <a:gradFill flip="none" rotWithShape="1">
              <a:gsLst>
                <a:gs pos="89000">
                  <a:schemeClr val="accent6">
                    <a:lumMod val="75000"/>
                  </a:schemeClr>
                </a:gs>
                <a:gs pos="30000">
                  <a:schemeClr val="bg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Saturn</a:t>
              </a:r>
              <a:endPara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</p:grpSp>
      <p:sp>
        <p:nvSpPr>
          <p:cNvPr id="5" name="TekstniOkvir 4"/>
          <p:cNvSpPr txBox="1"/>
          <p:nvPr/>
        </p:nvSpPr>
        <p:spPr>
          <a:xfrm>
            <a:off x="2079022" y="36543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8" name="5-kraka zvijezda 7"/>
          <p:cNvSpPr/>
          <p:nvPr/>
        </p:nvSpPr>
        <p:spPr>
          <a:xfrm>
            <a:off x="272758" y="177281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kraka zvijezda 14"/>
          <p:cNvSpPr/>
          <p:nvPr/>
        </p:nvSpPr>
        <p:spPr>
          <a:xfrm>
            <a:off x="273899" y="421858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kraka zvijezda 15"/>
          <p:cNvSpPr/>
          <p:nvPr/>
        </p:nvSpPr>
        <p:spPr>
          <a:xfrm>
            <a:off x="133278" y="598023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kraka zvijezda 16"/>
          <p:cNvSpPr/>
          <p:nvPr/>
        </p:nvSpPr>
        <p:spPr>
          <a:xfrm>
            <a:off x="599670" y="506592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kraka zvijezda 17"/>
          <p:cNvSpPr/>
          <p:nvPr/>
        </p:nvSpPr>
        <p:spPr>
          <a:xfrm>
            <a:off x="1038005" y="595663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kraka zvijezda 18"/>
          <p:cNvSpPr/>
          <p:nvPr/>
        </p:nvSpPr>
        <p:spPr>
          <a:xfrm>
            <a:off x="2009219" y="619093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kraka zvijezda 19"/>
          <p:cNvSpPr/>
          <p:nvPr/>
        </p:nvSpPr>
        <p:spPr>
          <a:xfrm>
            <a:off x="1495805" y="506592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kraka zvijezda 20"/>
          <p:cNvSpPr/>
          <p:nvPr/>
        </p:nvSpPr>
        <p:spPr>
          <a:xfrm>
            <a:off x="2360580" y="539144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kraka zvijezda 22"/>
          <p:cNvSpPr/>
          <p:nvPr/>
        </p:nvSpPr>
        <p:spPr>
          <a:xfrm>
            <a:off x="4266796" y="473034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kraka zvijezda 23"/>
          <p:cNvSpPr/>
          <p:nvPr/>
        </p:nvSpPr>
        <p:spPr>
          <a:xfrm>
            <a:off x="3313672" y="524540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kraka zvijezda 24"/>
          <p:cNvSpPr/>
          <p:nvPr/>
        </p:nvSpPr>
        <p:spPr>
          <a:xfrm>
            <a:off x="4254998" y="593340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kraka zvijezda 25"/>
          <p:cNvSpPr/>
          <p:nvPr/>
        </p:nvSpPr>
        <p:spPr>
          <a:xfrm>
            <a:off x="3060168" y="599249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kraka zvijezda 26"/>
          <p:cNvSpPr/>
          <p:nvPr/>
        </p:nvSpPr>
        <p:spPr>
          <a:xfrm>
            <a:off x="5076056" y="421858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kraka zvijezda 27"/>
          <p:cNvSpPr/>
          <p:nvPr/>
        </p:nvSpPr>
        <p:spPr>
          <a:xfrm>
            <a:off x="5111932" y="564675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kraka zvijezda 6"/>
          <p:cNvSpPr/>
          <p:nvPr/>
        </p:nvSpPr>
        <p:spPr>
          <a:xfrm>
            <a:off x="273899" y="27772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758523" y="111723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kraka zvijezda 8"/>
          <p:cNvSpPr/>
          <p:nvPr/>
        </p:nvSpPr>
        <p:spPr>
          <a:xfrm>
            <a:off x="2079022" y="66219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kraka zvijezda 10"/>
          <p:cNvSpPr/>
          <p:nvPr/>
        </p:nvSpPr>
        <p:spPr>
          <a:xfrm>
            <a:off x="1331640" y="40466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kraka zvijezda 11"/>
          <p:cNvSpPr/>
          <p:nvPr/>
        </p:nvSpPr>
        <p:spPr>
          <a:xfrm>
            <a:off x="2826972" y="27772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kraka zvijezda 12"/>
          <p:cNvSpPr/>
          <p:nvPr/>
        </p:nvSpPr>
        <p:spPr>
          <a:xfrm>
            <a:off x="3293364" y="90306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kraka zvijezda 28"/>
          <p:cNvSpPr/>
          <p:nvPr/>
        </p:nvSpPr>
        <p:spPr>
          <a:xfrm>
            <a:off x="4000550" y="14713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upa 29"/>
          <p:cNvGrpSpPr/>
          <p:nvPr/>
        </p:nvGrpSpPr>
        <p:grpSpPr>
          <a:xfrm rot="19521578">
            <a:off x="6557807" y="3386731"/>
            <a:ext cx="1216052" cy="1942774"/>
            <a:chOff x="3705804" y="3723111"/>
            <a:chExt cx="1572278" cy="2778582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Znak munje 32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34" name="Pravokutnik 33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Jednakokračni trokut 37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Elipsa 38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Jednakokračni trokut 39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8294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tx2">
                <a:lumMod val="75000"/>
              </a:schemeClr>
            </a:gs>
            <a:gs pos="40000">
              <a:schemeClr val="tx2"/>
            </a:gs>
            <a:gs pos="9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42488" y="1891610"/>
            <a:ext cx="3456384" cy="3456384"/>
          </a:xfrm>
          <a:prstGeom prst="ellipse">
            <a:avLst/>
          </a:prstGeom>
          <a:gradFill flip="none" rotWithShape="1">
            <a:gsLst>
              <a:gs pos="41000">
                <a:schemeClr val="accent5">
                  <a:lumMod val="75000"/>
                </a:schemeClr>
              </a:gs>
              <a:gs pos="79000">
                <a:schemeClr val="accent5">
                  <a:lumMod val="60000"/>
                  <a:lumOff val="40000"/>
                </a:schemeClr>
              </a:gs>
              <a:gs pos="19000">
                <a:schemeClr val="accent5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Uran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5-kraka zvijezda 3"/>
          <p:cNvSpPr/>
          <p:nvPr/>
        </p:nvSpPr>
        <p:spPr>
          <a:xfrm>
            <a:off x="342488" y="114743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kraka zvijezda 4"/>
          <p:cNvSpPr/>
          <p:nvPr/>
        </p:nvSpPr>
        <p:spPr>
          <a:xfrm>
            <a:off x="378364" y="18976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kraka zvijezda 5"/>
          <p:cNvSpPr/>
          <p:nvPr/>
        </p:nvSpPr>
        <p:spPr>
          <a:xfrm>
            <a:off x="1331640" y="21701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kraka zvijezda 6"/>
          <p:cNvSpPr/>
          <p:nvPr/>
        </p:nvSpPr>
        <p:spPr>
          <a:xfrm>
            <a:off x="1507687" y="114743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kraka zvijezda 7"/>
          <p:cNvSpPr/>
          <p:nvPr/>
        </p:nvSpPr>
        <p:spPr>
          <a:xfrm>
            <a:off x="2339752" y="17910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3419872" y="21701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kraka zvijezda 10"/>
          <p:cNvSpPr/>
          <p:nvPr/>
        </p:nvSpPr>
        <p:spPr>
          <a:xfrm>
            <a:off x="2760959" y="111082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kraka zvijezda 11"/>
          <p:cNvSpPr/>
          <p:nvPr/>
        </p:nvSpPr>
        <p:spPr>
          <a:xfrm>
            <a:off x="2644956" y="534170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kraka zvijezda 12"/>
          <p:cNvSpPr/>
          <p:nvPr/>
        </p:nvSpPr>
        <p:spPr>
          <a:xfrm>
            <a:off x="3236718" y="613835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kraka zvijezda 13"/>
          <p:cNvSpPr/>
          <p:nvPr/>
        </p:nvSpPr>
        <p:spPr>
          <a:xfrm>
            <a:off x="3565676" y="495645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kraka zvijezda 15"/>
          <p:cNvSpPr/>
          <p:nvPr/>
        </p:nvSpPr>
        <p:spPr>
          <a:xfrm>
            <a:off x="109292" y="521398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kraka zvijezda 16"/>
          <p:cNvSpPr/>
          <p:nvPr/>
        </p:nvSpPr>
        <p:spPr>
          <a:xfrm>
            <a:off x="3645447" y="133649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kraka zvijezda 17"/>
          <p:cNvSpPr/>
          <p:nvPr/>
        </p:nvSpPr>
        <p:spPr>
          <a:xfrm>
            <a:off x="1507687" y="543422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kraka zvijezda 18"/>
          <p:cNvSpPr/>
          <p:nvPr/>
        </p:nvSpPr>
        <p:spPr>
          <a:xfrm>
            <a:off x="808878" y="594928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kraka zvijezda 19"/>
          <p:cNvSpPr/>
          <p:nvPr/>
        </p:nvSpPr>
        <p:spPr>
          <a:xfrm>
            <a:off x="2043636" y="611988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upa 20"/>
          <p:cNvGrpSpPr/>
          <p:nvPr/>
        </p:nvGrpSpPr>
        <p:grpSpPr>
          <a:xfrm rot="19521578">
            <a:off x="6444244" y="3109610"/>
            <a:ext cx="1190774" cy="1890384"/>
            <a:chOff x="3705804" y="3723111"/>
            <a:chExt cx="1572278" cy="2778582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Znak munje 23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Dijagram toka: Postupak 26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Jednakokračni trokut 30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2" name="5-kraka zvijezda 31"/>
          <p:cNvSpPr/>
          <p:nvPr/>
        </p:nvSpPr>
        <p:spPr>
          <a:xfrm>
            <a:off x="3867818" y="220486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kraka zvijezda 32"/>
          <p:cNvSpPr/>
          <p:nvPr/>
        </p:nvSpPr>
        <p:spPr>
          <a:xfrm>
            <a:off x="4032068" y="590412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chemeClr val="tx2">
                <a:lumMod val="75000"/>
              </a:schemeClr>
            </a:gs>
            <a:gs pos="40000">
              <a:schemeClr val="tx2"/>
            </a:gs>
            <a:gs pos="9000">
              <a:schemeClr val="tx2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92203" y="1825130"/>
            <a:ext cx="3024336" cy="3037943"/>
          </a:xfrm>
          <a:prstGeom prst="ellipse">
            <a:avLst/>
          </a:prstGeom>
          <a:gradFill flip="none" rotWithShape="1">
            <a:gsLst>
              <a:gs pos="57000">
                <a:schemeClr val="tx2">
                  <a:lumMod val="60000"/>
                  <a:lumOff val="40000"/>
                </a:schemeClr>
              </a:gs>
              <a:gs pos="95000">
                <a:schemeClr val="tx2">
                  <a:lumMod val="60000"/>
                  <a:lumOff val="40000"/>
                </a:schemeClr>
              </a:gs>
              <a:gs pos="16000">
                <a:schemeClr val="tx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Neptun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5-kraka zvijezda 3"/>
          <p:cNvSpPr/>
          <p:nvPr/>
        </p:nvSpPr>
        <p:spPr>
          <a:xfrm>
            <a:off x="159007" y="26675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kraka zvijezda 4"/>
          <p:cNvSpPr/>
          <p:nvPr/>
        </p:nvSpPr>
        <p:spPr>
          <a:xfrm>
            <a:off x="758523" y="97498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kraka zvijezda 5"/>
          <p:cNvSpPr/>
          <p:nvPr/>
        </p:nvSpPr>
        <p:spPr>
          <a:xfrm>
            <a:off x="1671175" y="111723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kraka zvijezda 6"/>
          <p:cNvSpPr/>
          <p:nvPr/>
        </p:nvSpPr>
        <p:spPr>
          <a:xfrm>
            <a:off x="1241122" y="16341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kraka zvijezda 7"/>
          <p:cNvSpPr/>
          <p:nvPr/>
        </p:nvSpPr>
        <p:spPr>
          <a:xfrm>
            <a:off x="2478764" y="14713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kraka zvijezda 8"/>
          <p:cNvSpPr/>
          <p:nvPr/>
        </p:nvSpPr>
        <p:spPr>
          <a:xfrm>
            <a:off x="2593776" y="107024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3300962" y="22762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kraka zvijezda 11"/>
          <p:cNvSpPr/>
          <p:nvPr/>
        </p:nvSpPr>
        <p:spPr>
          <a:xfrm>
            <a:off x="241254" y="473819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kraka zvijezda 12"/>
          <p:cNvSpPr/>
          <p:nvPr/>
        </p:nvSpPr>
        <p:spPr>
          <a:xfrm>
            <a:off x="292131" y="589383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kraka zvijezda 13"/>
          <p:cNvSpPr/>
          <p:nvPr/>
        </p:nvSpPr>
        <p:spPr>
          <a:xfrm>
            <a:off x="1564836" y="585445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kraka zvijezda 14"/>
          <p:cNvSpPr/>
          <p:nvPr/>
        </p:nvSpPr>
        <p:spPr>
          <a:xfrm>
            <a:off x="1098444" y="503260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kraka zvijezda 15"/>
          <p:cNvSpPr/>
          <p:nvPr/>
        </p:nvSpPr>
        <p:spPr>
          <a:xfrm>
            <a:off x="2127384" y="511293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kraka zvijezda 16"/>
          <p:cNvSpPr/>
          <p:nvPr/>
        </p:nvSpPr>
        <p:spPr>
          <a:xfrm>
            <a:off x="2699792" y="594928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kraka zvijezda 17"/>
          <p:cNvSpPr/>
          <p:nvPr/>
        </p:nvSpPr>
        <p:spPr>
          <a:xfrm>
            <a:off x="3166184" y="460554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kraka zvijezda 19"/>
          <p:cNvSpPr/>
          <p:nvPr/>
        </p:nvSpPr>
        <p:spPr>
          <a:xfrm>
            <a:off x="3399380" y="180044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kraka zvijezda 20"/>
          <p:cNvSpPr/>
          <p:nvPr/>
        </p:nvSpPr>
        <p:spPr>
          <a:xfrm>
            <a:off x="3563072" y="598264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kraka zvijezda 21"/>
          <p:cNvSpPr/>
          <p:nvPr/>
        </p:nvSpPr>
        <p:spPr>
          <a:xfrm>
            <a:off x="4233746" y="16341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kraka zvijezda 22"/>
          <p:cNvSpPr/>
          <p:nvPr/>
        </p:nvSpPr>
        <p:spPr>
          <a:xfrm>
            <a:off x="159007" y="163228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kraka zvijezda 23"/>
          <p:cNvSpPr/>
          <p:nvPr/>
        </p:nvSpPr>
        <p:spPr>
          <a:xfrm>
            <a:off x="3829722" y="111723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kraka zvijezda 24"/>
          <p:cNvSpPr/>
          <p:nvPr/>
        </p:nvSpPr>
        <p:spPr>
          <a:xfrm>
            <a:off x="4029464" y="530916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kraka zvijezda 25"/>
          <p:cNvSpPr/>
          <p:nvPr/>
        </p:nvSpPr>
        <p:spPr>
          <a:xfrm>
            <a:off x="3865772" y="428660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upa 26"/>
          <p:cNvGrpSpPr/>
          <p:nvPr/>
        </p:nvGrpSpPr>
        <p:grpSpPr>
          <a:xfrm rot="19520850">
            <a:off x="5893306" y="3370472"/>
            <a:ext cx="1296126" cy="1844451"/>
            <a:chOff x="3705804" y="3723111"/>
            <a:chExt cx="1572278" cy="2778582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Znak munje 29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31" name="Pravokutnik 30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Jednakokračni trokut 34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91183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accent4">
                <a:lumMod val="75000"/>
              </a:schemeClr>
            </a:gs>
            <a:gs pos="81000">
              <a:schemeClr val="accent4">
                <a:lumMod val="60000"/>
                <a:lumOff val="40000"/>
              </a:schemeClr>
            </a:gs>
            <a:gs pos="8000">
              <a:schemeClr val="accent4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18937"/>
              </p:ext>
            </p:extLst>
          </p:nvPr>
        </p:nvGraphicFramePr>
        <p:xfrm>
          <a:off x="1619672" y="126825"/>
          <a:ext cx="6408712" cy="64870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68352"/>
                <a:gridCol w="3240360"/>
              </a:tblGrid>
              <a:tr h="57615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Planeti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Zanimljivosti</a:t>
                      </a:r>
                      <a:endParaRPr lang="en-US" dirty="0"/>
                    </a:p>
                  </a:txBody>
                  <a:tcPr anchor="ctr"/>
                </a:tc>
              </a:tr>
              <a:tr h="873054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Merkur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Merkur je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najbliži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Suncu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vrlo izdužene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staze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kojoj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numerički ekscentricitet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iznosi 0,206, pa pokazuje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relativistički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zakret perihela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Maksimalna kutna udaljenost (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elongacija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od Sunca iznosi 28°. Nema prirodnog satelita. 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6352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Venera 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Venera je drugi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po udaljenosti od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bez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satelita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nešto manji od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Zemlje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(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promjer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12 104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kilometara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 Na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nebu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najsjajniji planet i pokazuje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Venerine mijene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 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6352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Zemlja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Zemlja je treći </a:t>
                      </a:r>
                      <a:r>
                        <a:rPr lang="vi-VN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vi-VN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po redoslijedu udaljenosti od </a:t>
                      </a:r>
                      <a:r>
                        <a:rPr lang="vi-VN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vi-VN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 najveći među unutarnjim planetima. Prosječno je od Sunca udaljen 149,6 milijuna </a:t>
                      </a:r>
                      <a:r>
                        <a:rPr lang="vi-VN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kilometara</a:t>
                      </a:r>
                      <a:r>
                        <a:rPr lang="hr-HR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6352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Mars 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Mars je četvrti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po udaljenosti od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vidljiv sa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Zemlje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prostim okom i zato poznat od davnine.</a:t>
                      </a:r>
                      <a:r>
                        <a:rPr lang="vi-VN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Oko Sunca obiđe za 687 zemaljskih dana, od Sunca je prosječno udaljen 228 milijuna km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4557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Jupiter</a:t>
                      </a:r>
                      <a:r>
                        <a:rPr lang="hr-H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Jupiter je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 najvećim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promjerom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 </a:t>
                      </a:r>
                      <a:r>
                        <a:rPr lang="en-US" sz="1000" b="0" i="0" u="non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najvećom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masom</a:t>
                      </a:r>
                      <a:r>
                        <a:rPr lang="en-US" sz="1000" b="0" i="0" u="non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u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Sunčevu sustavu</a:t>
                      </a:r>
                      <a:r>
                        <a:rPr lang="en-US" sz="1000" b="0" i="0" u="non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peti po udaljenosti od </a:t>
                      </a:r>
                      <a:r>
                        <a:rPr lang="hr-HR" sz="1000" b="0" i="0" u="non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pl-PL" sz="1000" b="0" i="0" u="non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.Jednom obiđe Sunce za 11,862 godina.</a:t>
                      </a:r>
                      <a:endParaRPr lang="en-US" sz="1000" u="non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8304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Saturn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Saturn je šesti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u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Sunčevu sustavu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1000" b="0" i="0" u="non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volumenu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masi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drugi planet nakon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Jupitera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pl-PL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Sastoji pretežno od </a:t>
                      </a:r>
                      <a:r>
                        <a:rPr lang="pl-PL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vodika</a:t>
                      </a:r>
                      <a:r>
                        <a:rPr lang="pl-PL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 </a:t>
                      </a:r>
                      <a:r>
                        <a:rPr lang="pl-PL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helija</a:t>
                      </a:r>
                      <a:r>
                        <a:rPr lang="pl-PL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6352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Uran 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Uran je sedmi po redu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od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na srednjoj udaljenosti od Sunca 19,23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astronomskih jedinica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To je prvi planet koji je bio otkriven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teleskopom</a:t>
                      </a:r>
                      <a:r>
                        <a:rPr lang="hr-HR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pl-PL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Oko Sunca obiđe za 84,32 godine.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3054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Neptun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Neptun, osmi i od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najudaljeniji planet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Sunčevog sustava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Nazvan po rimskom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bogu mora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četvrti je najveći planet po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promjeru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 treći po masi koja je sedmanaest puta veća od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Zemljine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Oko Sunca orbitira na prosječnoj udaljenosti od 30,1 </a:t>
                      </a:r>
                      <a:r>
                        <a:rPr lang="en-US" sz="10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AJ</a:t>
                      </a:r>
                      <a:r>
                        <a:rPr lang="en-US" sz="1000" b="0" i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2656832" y="870797"/>
            <a:ext cx="504005" cy="478227"/>
          </a:xfrm>
          <a:prstGeom prst="ellipse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3000">
                <a:schemeClr val="bg1">
                  <a:lumMod val="65000"/>
                </a:schemeClr>
              </a:gs>
              <a:gs pos="49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dirty="0"/>
          </a:p>
        </p:txBody>
      </p:sp>
      <p:sp>
        <p:nvSpPr>
          <p:cNvPr id="6" name="Elipsa 5"/>
          <p:cNvSpPr/>
          <p:nvPr/>
        </p:nvSpPr>
        <p:spPr>
          <a:xfrm>
            <a:off x="2602137" y="1660823"/>
            <a:ext cx="456026" cy="469814"/>
          </a:xfrm>
          <a:prstGeom prst="ellipse">
            <a:avLst/>
          </a:prstGeom>
          <a:gradFill flip="none" rotWithShape="1">
            <a:gsLst>
              <a:gs pos="9000">
                <a:schemeClr val="tx1">
                  <a:lumMod val="95000"/>
                  <a:lumOff val="5000"/>
                </a:schemeClr>
              </a:gs>
              <a:gs pos="58000">
                <a:schemeClr val="accent6">
                  <a:lumMod val="50000"/>
                </a:schemeClr>
              </a:gs>
              <a:gs pos="75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upa 7"/>
          <p:cNvGrpSpPr/>
          <p:nvPr/>
        </p:nvGrpSpPr>
        <p:grpSpPr>
          <a:xfrm>
            <a:off x="2623054" y="2469234"/>
            <a:ext cx="476255" cy="489001"/>
            <a:chOff x="209789" y="1801021"/>
            <a:chExt cx="3553573" cy="2952328"/>
          </a:xfrm>
        </p:grpSpPr>
        <p:sp>
          <p:nvSpPr>
            <p:cNvPr id="9" name="Elipsa 8"/>
            <p:cNvSpPr/>
            <p:nvPr/>
          </p:nvSpPr>
          <p:spPr>
            <a:xfrm>
              <a:off x="209789" y="1801021"/>
              <a:ext cx="3553573" cy="2952328"/>
            </a:xfrm>
            <a:prstGeom prst="ellipse">
              <a:avLst/>
            </a:prstGeom>
            <a:gradFill flip="none" rotWithShape="1">
              <a:gsLst>
                <a:gs pos="71000">
                  <a:schemeClr val="tx2">
                    <a:lumMod val="50000"/>
                  </a:schemeClr>
                </a:gs>
                <a:gs pos="21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rostoručno 9"/>
            <p:cNvSpPr/>
            <p:nvPr/>
          </p:nvSpPr>
          <p:spPr>
            <a:xfrm>
              <a:off x="1800506" y="2900218"/>
              <a:ext cx="1062182" cy="1533236"/>
            </a:xfrm>
            <a:custGeom>
              <a:avLst/>
              <a:gdLst>
                <a:gd name="connsiteX0" fmla="*/ 628073 w 1062182"/>
                <a:gd name="connsiteY0" fmla="*/ 138545 h 1533236"/>
                <a:gd name="connsiteX1" fmla="*/ 628073 w 1062182"/>
                <a:gd name="connsiteY1" fmla="*/ 138545 h 1533236"/>
                <a:gd name="connsiteX2" fmla="*/ 729673 w 1062182"/>
                <a:gd name="connsiteY2" fmla="*/ 101600 h 1533236"/>
                <a:gd name="connsiteX3" fmla="*/ 923636 w 1062182"/>
                <a:gd name="connsiteY3" fmla="*/ 258618 h 1533236"/>
                <a:gd name="connsiteX4" fmla="*/ 960582 w 1062182"/>
                <a:gd name="connsiteY4" fmla="*/ 489527 h 1533236"/>
                <a:gd name="connsiteX5" fmla="*/ 886691 w 1062182"/>
                <a:gd name="connsiteY5" fmla="*/ 646545 h 1533236"/>
                <a:gd name="connsiteX6" fmla="*/ 895927 w 1062182"/>
                <a:gd name="connsiteY6" fmla="*/ 895927 h 1533236"/>
                <a:gd name="connsiteX7" fmla="*/ 1025236 w 1062182"/>
                <a:gd name="connsiteY7" fmla="*/ 1025236 h 1533236"/>
                <a:gd name="connsiteX8" fmla="*/ 1062182 w 1062182"/>
                <a:gd name="connsiteY8" fmla="*/ 1182254 h 1533236"/>
                <a:gd name="connsiteX9" fmla="*/ 997527 w 1062182"/>
                <a:gd name="connsiteY9" fmla="*/ 1311563 h 1533236"/>
                <a:gd name="connsiteX10" fmla="*/ 840509 w 1062182"/>
                <a:gd name="connsiteY10" fmla="*/ 1320800 h 1533236"/>
                <a:gd name="connsiteX11" fmla="*/ 720436 w 1062182"/>
                <a:gd name="connsiteY11" fmla="*/ 1459345 h 1533236"/>
                <a:gd name="connsiteX12" fmla="*/ 701964 w 1062182"/>
                <a:gd name="connsiteY12" fmla="*/ 1505527 h 1533236"/>
                <a:gd name="connsiteX13" fmla="*/ 600364 w 1062182"/>
                <a:gd name="connsiteY13" fmla="*/ 1533236 h 1533236"/>
                <a:gd name="connsiteX14" fmla="*/ 480291 w 1062182"/>
                <a:gd name="connsiteY14" fmla="*/ 1440872 h 1533236"/>
                <a:gd name="connsiteX15" fmla="*/ 415636 w 1062182"/>
                <a:gd name="connsiteY15" fmla="*/ 1311563 h 1533236"/>
                <a:gd name="connsiteX16" fmla="*/ 323273 w 1062182"/>
                <a:gd name="connsiteY16" fmla="*/ 1228436 h 1533236"/>
                <a:gd name="connsiteX17" fmla="*/ 240146 w 1062182"/>
                <a:gd name="connsiteY17" fmla="*/ 1228436 h 1533236"/>
                <a:gd name="connsiteX18" fmla="*/ 193964 w 1062182"/>
                <a:gd name="connsiteY18" fmla="*/ 1173018 h 1533236"/>
                <a:gd name="connsiteX19" fmla="*/ 175491 w 1062182"/>
                <a:gd name="connsiteY19" fmla="*/ 1016000 h 1533236"/>
                <a:gd name="connsiteX20" fmla="*/ 286327 w 1062182"/>
                <a:gd name="connsiteY20" fmla="*/ 886691 h 1533236"/>
                <a:gd name="connsiteX21" fmla="*/ 193964 w 1062182"/>
                <a:gd name="connsiteY21" fmla="*/ 674254 h 1533236"/>
                <a:gd name="connsiteX22" fmla="*/ 83127 w 1062182"/>
                <a:gd name="connsiteY22" fmla="*/ 618836 h 1533236"/>
                <a:gd name="connsiteX23" fmla="*/ 0 w 1062182"/>
                <a:gd name="connsiteY23" fmla="*/ 572654 h 1533236"/>
                <a:gd name="connsiteX24" fmla="*/ 0 w 1062182"/>
                <a:gd name="connsiteY24" fmla="*/ 295563 h 1533236"/>
                <a:gd name="connsiteX25" fmla="*/ 9236 w 1062182"/>
                <a:gd name="connsiteY25" fmla="*/ 212436 h 1533236"/>
                <a:gd name="connsiteX26" fmla="*/ 64655 w 1062182"/>
                <a:gd name="connsiteY26" fmla="*/ 73891 h 1533236"/>
                <a:gd name="connsiteX27" fmla="*/ 193964 w 1062182"/>
                <a:gd name="connsiteY27" fmla="*/ 0 h 1533236"/>
                <a:gd name="connsiteX28" fmla="*/ 258618 w 1062182"/>
                <a:gd name="connsiteY28" fmla="*/ 27709 h 1533236"/>
                <a:gd name="connsiteX29" fmla="*/ 397164 w 1062182"/>
                <a:gd name="connsiteY29" fmla="*/ 92363 h 1533236"/>
                <a:gd name="connsiteX30" fmla="*/ 628073 w 1062182"/>
                <a:gd name="connsiteY30" fmla="*/ 138545 h 153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2182" h="1533236">
                  <a:moveTo>
                    <a:pt x="628073" y="138545"/>
                  </a:moveTo>
                  <a:lnTo>
                    <a:pt x="628073" y="138545"/>
                  </a:lnTo>
                  <a:cubicBezTo>
                    <a:pt x="710225" y="97469"/>
                    <a:pt x="674427" y="101600"/>
                    <a:pt x="729673" y="101600"/>
                  </a:cubicBezTo>
                  <a:lnTo>
                    <a:pt x="923636" y="258618"/>
                  </a:lnTo>
                  <a:lnTo>
                    <a:pt x="960582" y="489527"/>
                  </a:lnTo>
                  <a:lnTo>
                    <a:pt x="886691" y="646545"/>
                  </a:lnTo>
                  <a:lnTo>
                    <a:pt x="895927" y="895927"/>
                  </a:lnTo>
                  <a:lnTo>
                    <a:pt x="1025236" y="1025236"/>
                  </a:lnTo>
                  <a:lnTo>
                    <a:pt x="1062182" y="1182254"/>
                  </a:lnTo>
                  <a:lnTo>
                    <a:pt x="997527" y="1311563"/>
                  </a:lnTo>
                  <a:lnTo>
                    <a:pt x="840509" y="1320800"/>
                  </a:lnTo>
                  <a:lnTo>
                    <a:pt x="720436" y="1459345"/>
                  </a:lnTo>
                  <a:lnTo>
                    <a:pt x="701964" y="1505527"/>
                  </a:lnTo>
                  <a:lnTo>
                    <a:pt x="600364" y="1533236"/>
                  </a:lnTo>
                  <a:lnTo>
                    <a:pt x="480291" y="1440872"/>
                  </a:lnTo>
                  <a:lnTo>
                    <a:pt x="415636" y="1311563"/>
                  </a:lnTo>
                  <a:lnTo>
                    <a:pt x="323273" y="1228436"/>
                  </a:lnTo>
                  <a:lnTo>
                    <a:pt x="240146" y="1228436"/>
                  </a:lnTo>
                  <a:lnTo>
                    <a:pt x="193964" y="1173018"/>
                  </a:lnTo>
                  <a:lnTo>
                    <a:pt x="175491" y="1016000"/>
                  </a:lnTo>
                  <a:lnTo>
                    <a:pt x="286327" y="886691"/>
                  </a:lnTo>
                  <a:lnTo>
                    <a:pt x="193964" y="674254"/>
                  </a:lnTo>
                  <a:lnTo>
                    <a:pt x="83127" y="618836"/>
                  </a:lnTo>
                  <a:lnTo>
                    <a:pt x="0" y="572654"/>
                  </a:lnTo>
                  <a:lnTo>
                    <a:pt x="0" y="295563"/>
                  </a:lnTo>
                  <a:lnTo>
                    <a:pt x="9236" y="212436"/>
                  </a:lnTo>
                  <a:lnTo>
                    <a:pt x="64655" y="73891"/>
                  </a:lnTo>
                  <a:lnTo>
                    <a:pt x="193964" y="0"/>
                  </a:lnTo>
                  <a:lnTo>
                    <a:pt x="258618" y="27709"/>
                  </a:lnTo>
                  <a:lnTo>
                    <a:pt x="397164" y="92363"/>
                  </a:lnTo>
                  <a:lnTo>
                    <a:pt x="628073" y="138545"/>
                  </a:lnTo>
                  <a:close/>
                </a:path>
              </a:pathLst>
            </a:custGeom>
            <a:gradFill>
              <a:gsLst>
                <a:gs pos="1000">
                  <a:srgbClr val="92D050"/>
                </a:gs>
                <a:gs pos="79000">
                  <a:srgbClr val="00B050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rostoručno 10"/>
            <p:cNvSpPr/>
            <p:nvPr/>
          </p:nvSpPr>
          <p:spPr>
            <a:xfrm>
              <a:off x="443345" y="2253673"/>
              <a:ext cx="1173019" cy="1293091"/>
            </a:xfrm>
            <a:custGeom>
              <a:avLst/>
              <a:gdLst>
                <a:gd name="connsiteX0" fmla="*/ 969819 w 1173019"/>
                <a:gd name="connsiteY0" fmla="*/ 397163 h 1293091"/>
                <a:gd name="connsiteX1" fmla="*/ 794328 w 1173019"/>
                <a:gd name="connsiteY1" fmla="*/ 101600 h 1293091"/>
                <a:gd name="connsiteX2" fmla="*/ 517237 w 1173019"/>
                <a:gd name="connsiteY2" fmla="*/ 0 h 1293091"/>
                <a:gd name="connsiteX3" fmla="*/ 369455 w 1173019"/>
                <a:gd name="connsiteY3" fmla="*/ 83127 h 1293091"/>
                <a:gd name="connsiteX4" fmla="*/ 295564 w 1173019"/>
                <a:gd name="connsiteY4" fmla="*/ 249382 h 1293091"/>
                <a:gd name="connsiteX5" fmla="*/ 166255 w 1173019"/>
                <a:gd name="connsiteY5" fmla="*/ 314036 h 1293091"/>
                <a:gd name="connsiteX6" fmla="*/ 83128 w 1173019"/>
                <a:gd name="connsiteY6" fmla="*/ 314036 h 1293091"/>
                <a:gd name="connsiteX7" fmla="*/ 9237 w 1173019"/>
                <a:gd name="connsiteY7" fmla="*/ 387927 h 1293091"/>
                <a:gd name="connsiteX8" fmla="*/ 0 w 1173019"/>
                <a:gd name="connsiteY8" fmla="*/ 498763 h 1293091"/>
                <a:gd name="connsiteX9" fmla="*/ 64655 w 1173019"/>
                <a:gd name="connsiteY9" fmla="*/ 591127 h 1293091"/>
                <a:gd name="connsiteX10" fmla="*/ 147782 w 1173019"/>
                <a:gd name="connsiteY10" fmla="*/ 729672 h 1293091"/>
                <a:gd name="connsiteX11" fmla="*/ 129310 w 1173019"/>
                <a:gd name="connsiteY11" fmla="*/ 886691 h 1293091"/>
                <a:gd name="connsiteX12" fmla="*/ 55419 w 1173019"/>
                <a:gd name="connsiteY12" fmla="*/ 951345 h 1293091"/>
                <a:gd name="connsiteX13" fmla="*/ 36946 w 1173019"/>
                <a:gd name="connsiteY13" fmla="*/ 1025236 h 1293091"/>
                <a:gd name="connsiteX14" fmla="*/ 36946 w 1173019"/>
                <a:gd name="connsiteY14" fmla="*/ 1108363 h 1293091"/>
                <a:gd name="connsiteX15" fmla="*/ 46182 w 1173019"/>
                <a:gd name="connsiteY15" fmla="*/ 1200727 h 1293091"/>
                <a:gd name="connsiteX16" fmla="*/ 92364 w 1173019"/>
                <a:gd name="connsiteY16" fmla="*/ 1246909 h 1293091"/>
                <a:gd name="connsiteX17" fmla="*/ 157019 w 1173019"/>
                <a:gd name="connsiteY17" fmla="*/ 1293091 h 1293091"/>
                <a:gd name="connsiteX18" fmla="*/ 249382 w 1173019"/>
                <a:gd name="connsiteY18" fmla="*/ 1293091 h 1293091"/>
                <a:gd name="connsiteX19" fmla="*/ 314037 w 1173019"/>
                <a:gd name="connsiteY19" fmla="*/ 1283854 h 1293091"/>
                <a:gd name="connsiteX20" fmla="*/ 443346 w 1173019"/>
                <a:gd name="connsiteY20" fmla="*/ 1283854 h 1293091"/>
                <a:gd name="connsiteX21" fmla="*/ 544946 w 1173019"/>
                <a:gd name="connsiteY21" fmla="*/ 1182254 h 1293091"/>
                <a:gd name="connsiteX22" fmla="*/ 591128 w 1173019"/>
                <a:gd name="connsiteY22" fmla="*/ 1080654 h 1293091"/>
                <a:gd name="connsiteX23" fmla="*/ 572655 w 1173019"/>
                <a:gd name="connsiteY23" fmla="*/ 942109 h 1293091"/>
                <a:gd name="connsiteX24" fmla="*/ 655782 w 1173019"/>
                <a:gd name="connsiteY24" fmla="*/ 812800 h 1293091"/>
                <a:gd name="connsiteX25" fmla="*/ 766619 w 1173019"/>
                <a:gd name="connsiteY25" fmla="*/ 812800 h 1293091"/>
                <a:gd name="connsiteX26" fmla="*/ 812800 w 1173019"/>
                <a:gd name="connsiteY26" fmla="*/ 840509 h 1293091"/>
                <a:gd name="connsiteX27" fmla="*/ 905164 w 1173019"/>
                <a:gd name="connsiteY27" fmla="*/ 1016000 h 1293091"/>
                <a:gd name="connsiteX28" fmla="*/ 895928 w 1173019"/>
                <a:gd name="connsiteY28" fmla="*/ 1108363 h 1293091"/>
                <a:gd name="connsiteX29" fmla="*/ 997528 w 1173019"/>
                <a:gd name="connsiteY29" fmla="*/ 1126836 h 1293091"/>
                <a:gd name="connsiteX30" fmla="*/ 1108364 w 1173019"/>
                <a:gd name="connsiteY30" fmla="*/ 1062182 h 1293091"/>
                <a:gd name="connsiteX31" fmla="*/ 1126837 w 1173019"/>
                <a:gd name="connsiteY31" fmla="*/ 969818 h 1293091"/>
                <a:gd name="connsiteX32" fmla="*/ 1173019 w 1173019"/>
                <a:gd name="connsiteY32" fmla="*/ 822036 h 1293091"/>
                <a:gd name="connsiteX33" fmla="*/ 1145310 w 1173019"/>
                <a:gd name="connsiteY33" fmla="*/ 748145 h 1293091"/>
                <a:gd name="connsiteX34" fmla="*/ 1136073 w 1173019"/>
                <a:gd name="connsiteY34" fmla="*/ 720436 h 1293091"/>
                <a:gd name="connsiteX35" fmla="*/ 1043710 w 1173019"/>
                <a:gd name="connsiteY35" fmla="*/ 637309 h 1293091"/>
                <a:gd name="connsiteX36" fmla="*/ 1006764 w 1173019"/>
                <a:gd name="connsiteY36" fmla="*/ 572654 h 1293091"/>
                <a:gd name="connsiteX37" fmla="*/ 997528 w 1173019"/>
                <a:gd name="connsiteY37" fmla="*/ 443345 h 1293091"/>
                <a:gd name="connsiteX38" fmla="*/ 997528 w 1173019"/>
                <a:gd name="connsiteY38" fmla="*/ 443345 h 1293091"/>
                <a:gd name="connsiteX39" fmla="*/ 969819 w 1173019"/>
                <a:gd name="connsiteY39" fmla="*/ 397163 h 129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173019" h="1293091">
                  <a:moveTo>
                    <a:pt x="969819" y="397163"/>
                  </a:moveTo>
                  <a:lnTo>
                    <a:pt x="794328" y="101600"/>
                  </a:lnTo>
                  <a:lnTo>
                    <a:pt x="517237" y="0"/>
                  </a:lnTo>
                  <a:lnTo>
                    <a:pt x="369455" y="83127"/>
                  </a:lnTo>
                  <a:lnTo>
                    <a:pt x="295564" y="249382"/>
                  </a:lnTo>
                  <a:lnTo>
                    <a:pt x="166255" y="314036"/>
                  </a:lnTo>
                  <a:lnTo>
                    <a:pt x="83128" y="314036"/>
                  </a:lnTo>
                  <a:lnTo>
                    <a:pt x="9237" y="387927"/>
                  </a:lnTo>
                  <a:lnTo>
                    <a:pt x="0" y="498763"/>
                  </a:lnTo>
                  <a:lnTo>
                    <a:pt x="64655" y="591127"/>
                  </a:lnTo>
                  <a:lnTo>
                    <a:pt x="147782" y="729672"/>
                  </a:lnTo>
                  <a:lnTo>
                    <a:pt x="129310" y="886691"/>
                  </a:lnTo>
                  <a:lnTo>
                    <a:pt x="55419" y="951345"/>
                  </a:lnTo>
                  <a:lnTo>
                    <a:pt x="36946" y="1025236"/>
                  </a:lnTo>
                  <a:lnTo>
                    <a:pt x="36946" y="1108363"/>
                  </a:lnTo>
                  <a:lnTo>
                    <a:pt x="46182" y="1200727"/>
                  </a:lnTo>
                  <a:lnTo>
                    <a:pt x="92364" y="1246909"/>
                  </a:lnTo>
                  <a:lnTo>
                    <a:pt x="157019" y="1293091"/>
                  </a:lnTo>
                  <a:lnTo>
                    <a:pt x="249382" y="1293091"/>
                  </a:lnTo>
                  <a:lnTo>
                    <a:pt x="314037" y="1283854"/>
                  </a:lnTo>
                  <a:lnTo>
                    <a:pt x="443346" y="1283854"/>
                  </a:lnTo>
                  <a:lnTo>
                    <a:pt x="544946" y="1182254"/>
                  </a:lnTo>
                  <a:lnTo>
                    <a:pt x="591128" y="1080654"/>
                  </a:lnTo>
                  <a:lnTo>
                    <a:pt x="572655" y="942109"/>
                  </a:lnTo>
                  <a:lnTo>
                    <a:pt x="655782" y="812800"/>
                  </a:lnTo>
                  <a:lnTo>
                    <a:pt x="766619" y="812800"/>
                  </a:lnTo>
                  <a:lnTo>
                    <a:pt x="812800" y="840509"/>
                  </a:lnTo>
                  <a:lnTo>
                    <a:pt x="905164" y="1016000"/>
                  </a:lnTo>
                  <a:lnTo>
                    <a:pt x="895928" y="1108363"/>
                  </a:lnTo>
                  <a:lnTo>
                    <a:pt x="997528" y="1126836"/>
                  </a:lnTo>
                  <a:lnTo>
                    <a:pt x="1108364" y="1062182"/>
                  </a:lnTo>
                  <a:lnTo>
                    <a:pt x="1126837" y="969818"/>
                  </a:lnTo>
                  <a:lnTo>
                    <a:pt x="1173019" y="822036"/>
                  </a:lnTo>
                  <a:cubicBezTo>
                    <a:pt x="1163783" y="797406"/>
                    <a:pt x="1154300" y="772866"/>
                    <a:pt x="1145310" y="748145"/>
                  </a:cubicBezTo>
                  <a:cubicBezTo>
                    <a:pt x="1141983" y="738995"/>
                    <a:pt x="1136073" y="720436"/>
                    <a:pt x="1136073" y="720436"/>
                  </a:cubicBezTo>
                  <a:lnTo>
                    <a:pt x="1043710" y="637309"/>
                  </a:lnTo>
                  <a:lnTo>
                    <a:pt x="1006764" y="572654"/>
                  </a:lnTo>
                  <a:lnTo>
                    <a:pt x="997528" y="443345"/>
                  </a:lnTo>
                  <a:lnTo>
                    <a:pt x="997528" y="443345"/>
                  </a:lnTo>
                  <a:lnTo>
                    <a:pt x="969819" y="397163"/>
                  </a:lnTo>
                  <a:close/>
                </a:path>
              </a:pathLst>
            </a:custGeom>
            <a:gradFill>
              <a:gsLst>
                <a:gs pos="1000">
                  <a:srgbClr val="92D050"/>
                </a:gs>
                <a:gs pos="79000">
                  <a:srgbClr val="00B050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rostoručno 11"/>
            <p:cNvSpPr/>
            <p:nvPr/>
          </p:nvSpPr>
          <p:spPr>
            <a:xfrm>
              <a:off x="1838036" y="1992060"/>
              <a:ext cx="683491" cy="665018"/>
            </a:xfrm>
            <a:custGeom>
              <a:avLst/>
              <a:gdLst>
                <a:gd name="connsiteX0" fmla="*/ 55419 w 683491"/>
                <a:gd name="connsiteY0" fmla="*/ 64655 h 665018"/>
                <a:gd name="connsiteX1" fmla="*/ 83128 w 683491"/>
                <a:gd name="connsiteY1" fmla="*/ 193964 h 665018"/>
                <a:gd name="connsiteX2" fmla="*/ 0 w 683491"/>
                <a:gd name="connsiteY2" fmla="*/ 304800 h 665018"/>
                <a:gd name="connsiteX3" fmla="*/ 64655 w 683491"/>
                <a:gd name="connsiteY3" fmla="*/ 415636 h 665018"/>
                <a:gd name="connsiteX4" fmla="*/ 110837 w 683491"/>
                <a:gd name="connsiteY4" fmla="*/ 452582 h 665018"/>
                <a:gd name="connsiteX5" fmla="*/ 212437 w 683491"/>
                <a:gd name="connsiteY5" fmla="*/ 480291 h 665018"/>
                <a:gd name="connsiteX6" fmla="*/ 286328 w 683491"/>
                <a:gd name="connsiteY6" fmla="*/ 563418 h 665018"/>
                <a:gd name="connsiteX7" fmla="*/ 286328 w 683491"/>
                <a:gd name="connsiteY7" fmla="*/ 609600 h 665018"/>
                <a:gd name="connsiteX8" fmla="*/ 387928 w 683491"/>
                <a:gd name="connsiteY8" fmla="*/ 665018 h 665018"/>
                <a:gd name="connsiteX9" fmla="*/ 489528 w 683491"/>
                <a:gd name="connsiteY9" fmla="*/ 665018 h 665018"/>
                <a:gd name="connsiteX10" fmla="*/ 563419 w 683491"/>
                <a:gd name="connsiteY10" fmla="*/ 646546 h 665018"/>
                <a:gd name="connsiteX11" fmla="*/ 609600 w 683491"/>
                <a:gd name="connsiteY11" fmla="*/ 609600 h 665018"/>
                <a:gd name="connsiteX12" fmla="*/ 618837 w 683491"/>
                <a:gd name="connsiteY12" fmla="*/ 508000 h 665018"/>
                <a:gd name="connsiteX13" fmla="*/ 655782 w 683491"/>
                <a:gd name="connsiteY13" fmla="*/ 443346 h 665018"/>
                <a:gd name="connsiteX14" fmla="*/ 683491 w 683491"/>
                <a:gd name="connsiteY14" fmla="*/ 369455 h 665018"/>
                <a:gd name="connsiteX15" fmla="*/ 637309 w 683491"/>
                <a:gd name="connsiteY15" fmla="*/ 295564 h 665018"/>
                <a:gd name="connsiteX16" fmla="*/ 609600 w 683491"/>
                <a:gd name="connsiteY16" fmla="*/ 286327 h 665018"/>
                <a:gd name="connsiteX17" fmla="*/ 572655 w 683491"/>
                <a:gd name="connsiteY17" fmla="*/ 267855 h 665018"/>
                <a:gd name="connsiteX18" fmla="*/ 489528 w 683491"/>
                <a:gd name="connsiteY18" fmla="*/ 230909 h 665018"/>
                <a:gd name="connsiteX19" fmla="*/ 443346 w 683491"/>
                <a:gd name="connsiteY19" fmla="*/ 166255 h 665018"/>
                <a:gd name="connsiteX20" fmla="*/ 415637 w 683491"/>
                <a:gd name="connsiteY20" fmla="*/ 110836 h 665018"/>
                <a:gd name="connsiteX21" fmla="*/ 332509 w 683491"/>
                <a:gd name="connsiteY21" fmla="*/ 64655 h 665018"/>
                <a:gd name="connsiteX22" fmla="*/ 267855 w 683491"/>
                <a:gd name="connsiteY22" fmla="*/ 18473 h 665018"/>
                <a:gd name="connsiteX23" fmla="*/ 193964 w 683491"/>
                <a:gd name="connsiteY23" fmla="*/ 0 h 665018"/>
                <a:gd name="connsiteX24" fmla="*/ 55419 w 683491"/>
                <a:gd name="connsiteY24" fmla="*/ 64655 h 66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83491" h="665018">
                  <a:moveTo>
                    <a:pt x="55419" y="64655"/>
                  </a:moveTo>
                  <a:lnTo>
                    <a:pt x="83128" y="193964"/>
                  </a:lnTo>
                  <a:lnTo>
                    <a:pt x="0" y="304800"/>
                  </a:lnTo>
                  <a:lnTo>
                    <a:pt x="64655" y="415636"/>
                  </a:lnTo>
                  <a:lnTo>
                    <a:pt x="110837" y="452582"/>
                  </a:lnTo>
                  <a:lnTo>
                    <a:pt x="212437" y="480291"/>
                  </a:lnTo>
                  <a:lnTo>
                    <a:pt x="286328" y="563418"/>
                  </a:lnTo>
                  <a:lnTo>
                    <a:pt x="286328" y="609600"/>
                  </a:lnTo>
                  <a:lnTo>
                    <a:pt x="387928" y="665018"/>
                  </a:lnTo>
                  <a:lnTo>
                    <a:pt x="489528" y="665018"/>
                  </a:lnTo>
                  <a:lnTo>
                    <a:pt x="563419" y="646546"/>
                  </a:lnTo>
                  <a:lnTo>
                    <a:pt x="609600" y="609600"/>
                  </a:lnTo>
                  <a:lnTo>
                    <a:pt x="618837" y="508000"/>
                  </a:lnTo>
                  <a:lnTo>
                    <a:pt x="655782" y="443346"/>
                  </a:lnTo>
                  <a:lnTo>
                    <a:pt x="683491" y="369455"/>
                  </a:lnTo>
                  <a:cubicBezTo>
                    <a:pt x="668097" y="344825"/>
                    <a:pt x="656606" y="317273"/>
                    <a:pt x="637309" y="295564"/>
                  </a:cubicBezTo>
                  <a:cubicBezTo>
                    <a:pt x="630841" y="288287"/>
                    <a:pt x="609600" y="286327"/>
                    <a:pt x="609600" y="286327"/>
                  </a:cubicBezTo>
                  <a:lnTo>
                    <a:pt x="572655" y="267855"/>
                  </a:lnTo>
                  <a:lnTo>
                    <a:pt x="489528" y="230909"/>
                  </a:lnTo>
                  <a:lnTo>
                    <a:pt x="443346" y="166255"/>
                  </a:lnTo>
                  <a:lnTo>
                    <a:pt x="415637" y="110836"/>
                  </a:lnTo>
                  <a:lnTo>
                    <a:pt x="332509" y="64655"/>
                  </a:lnTo>
                  <a:lnTo>
                    <a:pt x="267855" y="18473"/>
                  </a:lnTo>
                  <a:lnTo>
                    <a:pt x="193964" y="0"/>
                  </a:lnTo>
                  <a:lnTo>
                    <a:pt x="55419" y="64655"/>
                  </a:lnTo>
                  <a:close/>
                </a:path>
              </a:pathLst>
            </a:custGeom>
            <a:gradFill>
              <a:gsLst>
                <a:gs pos="1000">
                  <a:srgbClr val="92D050"/>
                </a:gs>
                <a:gs pos="79000">
                  <a:srgbClr val="00B050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Elipsa 13"/>
          <p:cNvSpPr/>
          <p:nvPr/>
        </p:nvSpPr>
        <p:spPr>
          <a:xfrm>
            <a:off x="2506758" y="3164614"/>
            <a:ext cx="506545" cy="525824"/>
          </a:xfrm>
          <a:prstGeom prst="ellipse">
            <a:avLst/>
          </a:prstGeom>
          <a:gradFill>
            <a:gsLst>
              <a:gs pos="1000">
                <a:schemeClr val="accent6">
                  <a:lumMod val="60000"/>
                  <a:lumOff val="40000"/>
                </a:schemeClr>
              </a:gs>
              <a:gs pos="85000">
                <a:schemeClr val="accent6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2523185" y="3933056"/>
            <a:ext cx="473693" cy="477166"/>
          </a:xfrm>
          <a:prstGeom prst="ellipse">
            <a:avLst/>
          </a:prstGeom>
          <a:gradFill flip="none" rotWithShape="1">
            <a:gsLst>
              <a:gs pos="43000">
                <a:schemeClr val="tx1">
                  <a:lumMod val="50000"/>
                  <a:lumOff val="50000"/>
                </a:schemeClr>
              </a:gs>
              <a:gs pos="65000">
                <a:schemeClr val="bg2">
                  <a:lumMod val="25000"/>
                </a:schemeClr>
              </a:gs>
              <a:gs pos="9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2463223" y="4566239"/>
            <a:ext cx="622474" cy="445556"/>
            <a:chOff x="57671" y="1628800"/>
            <a:chExt cx="5338846" cy="3528392"/>
          </a:xfrm>
        </p:grpSpPr>
        <p:sp>
          <p:nvSpPr>
            <p:cNvPr id="17" name="Elipsa 16"/>
            <p:cNvSpPr/>
            <p:nvPr/>
          </p:nvSpPr>
          <p:spPr>
            <a:xfrm>
              <a:off x="971600" y="1628800"/>
              <a:ext cx="3528392" cy="3528392"/>
            </a:xfrm>
            <a:prstGeom prst="ellipse">
              <a:avLst/>
            </a:prstGeom>
            <a:gradFill>
              <a:gsLst>
                <a:gs pos="89000">
                  <a:schemeClr val="accent6">
                    <a:lumMod val="75000"/>
                  </a:schemeClr>
                </a:gs>
                <a:gs pos="30000">
                  <a:schemeClr val="bg2">
                    <a:lumMod val="50000"/>
                  </a:schemeClr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ipsa 17"/>
            <p:cNvSpPr/>
            <p:nvPr/>
          </p:nvSpPr>
          <p:spPr>
            <a:xfrm>
              <a:off x="57671" y="2996952"/>
              <a:ext cx="5338846" cy="792087"/>
            </a:xfrm>
            <a:prstGeom prst="ellipse">
              <a:avLst/>
            </a:prstGeom>
            <a:gradFill flip="none" rotWithShape="1">
              <a:gsLst>
                <a:gs pos="89000">
                  <a:schemeClr val="accent6">
                    <a:lumMod val="75000"/>
                  </a:schemeClr>
                </a:gs>
                <a:gs pos="30000">
                  <a:schemeClr val="bg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</p:grpSp>
      <p:sp>
        <p:nvSpPr>
          <p:cNvPr id="19" name="Elipsa 18"/>
          <p:cNvSpPr/>
          <p:nvPr/>
        </p:nvSpPr>
        <p:spPr>
          <a:xfrm>
            <a:off x="2483333" y="5237972"/>
            <a:ext cx="519731" cy="495284"/>
          </a:xfrm>
          <a:prstGeom prst="ellipse">
            <a:avLst/>
          </a:prstGeom>
          <a:gradFill flip="none" rotWithShape="1">
            <a:gsLst>
              <a:gs pos="41000">
                <a:schemeClr val="accent5">
                  <a:lumMod val="75000"/>
                </a:schemeClr>
              </a:gs>
              <a:gs pos="79000">
                <a:schemeClr val="accent5">
                  <a:lumMod val="60000"/>
                  <a:lumOff val="40000"/>
                </a:schemeClr>
              </a:gs>
              <a:gs pos="19000">
                <a:schemeClr val="accent5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2581218" y="6021288"/>
            <a:ext cx="518091" cy="504056"/>
          </a:xfrm>
          <a:prstGeom prst="ellipse">
            <a:avLst/>
          </a:prstGeom>
          <a:gradFill flip="none" rotWithShape="1">
            <a:gsLst>
              <a:gs pos="57000">
                <a:schemeClr val="tx2">
                  <a:lumMod val="60000"/>
                  <a:lumOff val="40000"/>
                </a:schemeClr>
              </a:gs>
              <a:gs pos="95000">
                <a:schemeClr val="tx2">
                  <a:lumMod val="60000"/>
                  <a:lumOff val="40000"/>
                </a:schemeClr>
              </a:gs>
              <a:gs pos="16000">
                <a:schemeClr val="tx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4">
                <a:lumMod val="75000"/>
              </a:schemeClr>
            </a:gs>
            <a:gs pos="42000">
              <a:schemeClr val="accent4">
                <a:lumMod val="60000"/>
                <a:lumOff val="40000"/>
              </a:schemeClr>
            </a:gs>
            <a:gs pos="81000">
              <a:schemeClr val="accent4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3872977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Planeti oko Sunca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tx2">
                <a:lumMod val="75000"/>
              </a:schemeClr>
            </a:gs>
            <a:gs pos="57000">
              <a:schemeClr val="bg1"/>
            </a:gs>
            <a:gs pos="80000">
              <a:srgbClr val="92D050"/>
            </a:gs>
            <a:gs pos="38000">
              <a:schemeClr val="tx2">
                <a:lumMod val="60000"/>
                <a:lumOff val="40000"/>
              </a:schemeClr>
            </a:gs>
            <a:gs pos="95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 rot="1776048">
            <a:off x="3772843" y="4067065"/>
            <a:ext cx="1363437" cy="2201515"/>
            <a:chOff x="3705804" y="3723111"/>
            <a:chExt cx="1572278" cy="277858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Znak munje 9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Dijagram toka: Postupak 4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Postupak 5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Jednakokračni trokut 2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8" name="Oblak 17"/>
          <p:cNvSpPr/>
          <p:nvPr/>
        </p:nvSpPr>
        <p:spPr>
          <a:xfrm>
            <a:off x="7308304" y="805699"/>
            <a:ext cx="1728192" cy="12961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blak 19"/>
          <p:cNvSpPr/>
          <p:nvPr/>
        </p:nvSpPr>
        <p:spPr>
          <a:xfrm>
            <a:off x="4770467" y="332656"/>
            <a:ext cx="1728192" cy="12961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blak 20"/>
          <p:cNvSpPr/>
          <p:nvPr/>
        </p:nvSpPr>
        <p:spPr>
          <a:xfrm>
            <a:off x="4014067" y="1133287"/>
            <a:ext cx="1728192" cy="12961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blak 18"/>
          <p:cNvSpPr/>
          <p:nvPr/>
        </p:nvSpPr>
        <p:spPr>
          <a:xfrm>
            <a:off x="2686507" y="756528"/>
            <a:ext cx="1728192" cy="12961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lak 10"/>
          <p:cNvSpPr/>
          <p:nvPr/>
        </p:nvSpPr>
        <p:spPr>
          <a:xfrm>
            <a:off x="6084168" y="529613"/>
            <a:ext cx="1728192" cy="12961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17" y="1404600"/>
            <a:ext cx="176847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Mjesec 22"/>
          <p:cNvSpPr/>
          <p:nvPr/>
        </p:nvSpPr>
        <p:spPr>
          <a:xfrm>
            <a:off x="179512" y="231521"/>
            <a:ext cx="1224136" cy="2346157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kraka zvijezda 23"/>
          <p:cNvSpPr/>
          <p:nvPr/>
        </p:nvSpPr>
        <p:spPr>
          <a:xfrm>
            <a:off x="1449892" y="45486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77962"/>
            <a:ext cx="639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8775"/>
            <a:ext cx="639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248" y="782455"/>
            <a:ext cx="639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548" y="104024"/>
            <a:ext cx="639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kstniOkvir 24"/>
          <p:cNvSpPr txBox="1"/>
          <p:nvPr/>
        </p:nvSpPr>
        <p:spPr>
          <a:xfrm>
            <a:off x="6222826" y="4898494"/>
            <a:ext cx="2520280" cy="83099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Raketa polijeće u daleki svemir…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130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tx2">
                <a:lumMod val="50000"/>
              </a:schemeClr>
            </a:gs>
            <a:gs pos="49000">
              <a:schemeClr val="tx2"/>
            </a:gs>
            <a:gs pos="35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 rot="19350473">
            <a:off x="5823161" y="4356660"/>
            <a:ext cx="1004965" cy="1646880"/>
            <a:chOff x="3705804" y="3723111"/>
            <a:chExt cx="1572278" cy="2778582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Znak munje 20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Jednakokračni trokut 25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9" name="5-kraka zvijezda 28"/>
          <p:cNvSpPr/>
          <p:nvPr/>
        </p:nvSpPr>
        <p:spPr>
          <a:xfrm>
            <a:off x="2415504" y="70612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kraka zvijezda 29"/>
          <p:cNvSpPr/>
          <p:nvPr/>
        </p:nvSpPr>
        <p:spPr>
          <a:xfrm>
            <a:off x="120358" y="30577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kraka zvijezda 30"/>
          <p:cNvSpPr/>
          <p:nvPr/>
        </p:nvSpPr>
        <p:spPr>
          <a:xfrm>
            <a:off x="3202298" y="13211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kraka zvijezda 31"/>
          <p:cNvSpPr/>
          <p:nvPr/>
        </p:nvSpPr>
        <p:spPr>
          <a:xfrm>
            <a:off x="1505413" y="49787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kraka zvijezda 32"/>
          <p:cNvSpPr/>
          <p:nvPr/>
        </p:nvSpPr>
        <p:spPr>
          <a:xfrm>
            <a:off x="3435494" y="105795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kraka zvijezda 33"/>
          <p:cNvSpPr/>
          <p:nvPr/>
        </p:nvSpPr>
        <p:spPr>
          <a:xfrm>
            <a:off x="2754462" y="579581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39700" prst="cross"/>
            <a:bevelB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kraka zvijezda 34"/>
          <p:cNvSpPr/>
          <p:nvPr/>
        </p:nvSpPr>
        <p:spPr>
          <a:xfrm>
            <a:off x="586750" y="97977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kraka zvijezda 35"/>
          <p:cNvSpPr/>
          <p:nvPr/>
        </p:nvSpPr>
        <p:spPr>
          <a:xfrm>
            <a:off x="1439188" y="605334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kraka zvijezda 36"/>
          <p:cNvSpPr/>
          <p:nvPr/>
        </p:nvSpPr>
        <p:spPr>
          <a:xfrm>
            <a:off x="199691" y="586392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kraka zvijezda 37"/>
          <p:cNvSpPr/>
          <p:nvPr/>
        </p:nvSpPr>
        <p:spPr>
          <a:xfrm>
            <a:off x="4139952" y="605334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a 1"/>
          <p:cNvGrpSpPr/>
          <p:nvPr/>
        </p:nvGrpSpPr>
        <p:grpSpPr>
          <a:xfrm>
            <a:off x="264183" y="1487902"/>
            <a:ext cx="4176464" cy="4176464"/>
            <a:chOff x="264183" y="1487902"/>
            <a:chExt cx="4176464" cy="4176464"/>
          </a:xfrm>
        </p:grpSpPr>
        <p:sp>
          <p:nvSpPr>
            <p:cNvPr id="3" name="Elipsa 2"/>
            <p:cNvSpPr/>
            <p:nvPr/>
          </p:nvSpPr>
          <p:spPr>
            <a:xfrm>
              <a:off x="264183" y="1487902"/>
              <a:ext cx="4176464" cy="4176464"/>
            </a:xfrm>
            <a:prstGeom prst="ellipse">
              <a:avLst/>
            </a:prstGeom>
            <a:gradFill>
              <a:gsLst>
                <a:gs pos="73000">
                  <a:schemeClr val="tx1">
                    <a:lumMod val="85000"/>
                    <a:lumOff val="15000"/>
                  </a:schemeClr>
                </a:gs>
                <a:gs pos="27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Elipsa 10"/>
            <p:cNvSpPr/>
            <p:nvPr/>
          </p:nvSpPr>
          <p:spPr>
            <a:xfrm>
              <a:off x="971600" y="4141104"/>
              <a:ext cx="672473" cy="648072"/>
            </a:xfrm>
            <a:prstGeom prst="ellipse">
              <a:avLst/>
            </a:prstGeom>
            <a:gradFill>
              <a:gsLst>
                <a:gs pos="73000">
                  <a:schemeClr val="tx1">
                    <a:lumMod val="85000"/>
                    <a:lumOff val="15000"/>
                  </a:schemeClr>
                </a:gs>
                <a:gs pos="1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ipsa 12"/>
            <p:cNvSpPr/>
            <p:nvPr/>
          </p:nvSpPr>
          <p:spPr>
            <a:xfrm>
              <a:off x="3008341" y="2483946"/>
              <a:ext cx="672473" cy="648072"/>
            </a:xfrm>
            <a:prstGeom prst="ellipse">
              <a:avLst/>
            </a:prstGeom>
            <a:gradFill>
              <a:gsLst>
                <a:gs pos="98000">
                  <a:schemeClr val="tx1">
                    <a:lumMod val="85000"/>
                    <a:lumOff val="15000"/>
                  </a:schemeClr>
                </a:gs>
                <a:gs pos="64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ipsa 13"/>
            <p:cNvSpPr/>
            <p:nvPr/>
          </p:nvSpPr>
          <p:spPr>
            <a:xfrm>
              <a:off x="2279777" y="4765163"/>
              <a:ext cx="672473" cy="648072"/>
            </a:xfrm>
            <a:prstGeom prst="ellipse">
              <a:avLst/>
            </a:prstGeom>
            <a:gradFill>
              <a:gsLst>
                <a:gs pos="73000">
                  <a:schemeClr val="tx1">
                    <a:lumMod val="85000"/>
                    <a:lumOff val="15000"/>
                  </a:schemeClr>
                </a:gs>
                <a:gs pos="1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a 14"/>
            <p:cNvSpPr/>
            <p:nvPr/>
          </p:nvSpPr>
          <p:spPr>
            <a:xfrm>
              <a:off x="3344578" y="4155881"/>
              <a:ext cx="672473" cy="648072"/>
            </a:xfrm>
            <a:prstGeom prst="ellipse">
              <a:avLst/>
            </a:prstGeom>
            <a:gradFill>
              <a:gsLst>
                <a:gs pos="73000">
                  <a:schemeClr val="tx1">
                    <a:lumMod val="85000"/>
                    <a:lumOff val="15000"/>
                  </a:schemeClr>
                </a:gs>
                <a:gs pos="1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a 15"/>
            <p:cNvSpPr/>
            <p:nvPr/>
          </p:nvSpPr>
          <p:spPr>
            <a:xfrm>
              <a:off x="2105549" y="3212976"/>
              <a:ext cx="672473" cy="648072"/>
            </a:xfrm>
            <a:prstGeom prst="ellipse">
              <a:avLst/>
            </a:prstGeom>
            <a:gradFill>
              <a:gsLst>
                <a:gs pos="100000">
                  <a:schemeClr val="tx1">
                    <a:lumMod val="85000"/>
                    <a:lumOff val="15000"/>
                  </a:schemeClr>
                </a:gs>
                <a:gs pos="38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lipsa 16"/>
            <p:cNvSpPr/>
            <p:nvPr/>
          </p:nvSpPr>
          <p:spPr>
            <a:xfrm>
              <a:off x="879985" y="2636912"/>
              <a:ext cx="672473" cy="648072"/>
            </a:xfrm>
            <a:prstGeom prst="ellipse">
              <a:avLst/>
            </a:prstGeom>
            <a:gradFill>
              <a:gsLst>
                <a:gs pos="100000">
                  <a:schemeClr val="tx1">
                    <a:lumMod val="85000"/>
                    <a:lumOff val="15000"/>
                  </a:schemeClr>
                </a:gs>
                <a:gs pos="55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1533306" y="2267580"/>
              <a:ext cx="14750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8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Mjesec</a:t>
              </a:r>
              <a:endPara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33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tx2">
                <a:lumMod val="50000"/>
              </a:schemeClr>
            </a:gs>
            <a:gs pos="49000">
              <a:schemeClr val="tx2"/>
            </a:gs>
            <a:gs pos="35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53554" y="1556792"/>
            <a:ext cx="4423862" cy="4392488"/>
          </a:xfrm>
          <a:prstGeom prst="ellipse">
            <a:avLst/>
          </a:prstGeom>
          <a:gradFill>
            <a:gsLst>
              <a:gs pos="74604">
                <a:srgbClr val="FF0100"/>
              </a:gs>
              <a:gs pos="31000">
                <a:schemeClr val="accent6">
                  <a:lumMod val="75000"/>
                </a:schemeClr>
              </a:gs>
              <a:gs pos="70000">
                <a:srgbClr val="FF0000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schemeClr val="accent6">
                <a:lumMod val="7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Sunce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5-kraka zvijezda 2"/>
          <p:cNvSpPr/>
          <p:nvPr/>
        </p:nvSpPr>
        <p:spPr>
          <a:xfrm>
            <a:off x="516725" y="605799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kraka zvijezda 3"/>
          <p:cNvSpPr/>
          <p:nvPr/>
        </p:nvSpPr>
        <p:spPr>
          <a:xfrm>
            <a:off x="120358" y="30577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kraka zvijezda 4"/>
          <p:cNvSpPr/>
          <p:nvPr/>
        </p:nvSpPr>
        <p:spPr>
          <a:xfrm>
            <a:off x="1046928" y="82884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kraka zvijezda 5"/>
          <p:cNvSpPr/>
          <p:nvPr/>
        </p:nvSpPr>
        <p:spPr>
          <a:xfrm>
            <a:off x="0" y="494116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kraka zvijezda 6"/>
          <p:cNvSpPr/>
          <p:nvPr/>
        </p:nvSpPr>
        <p:spPr>
          <a:xfrm>
            <a:off x="1987012" y="26748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98" y="-29445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5-kraka zvijezda 8"/>
          <p:cNvSpPr/>
          <p:nvPr/>
        </p:nvSpPr>
        <p:spPr>
          <a:xfrm>
            <a:off x="2987824" y="78254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1580517" y="616530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kraka zvijezda 10"/>
          <p:cNvSpPr/>
          <p:nvPr/>
        </p:nvSpPr>
        <p:spPr>
          <a:xfrm>
            <a:off x="3187752" y="603846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upa 11"/>
          <p:cNvGrpSpPr/>
          <p:nvPr/>
        </p:nvGrpSpPr>
        <p:grpSpPr>
          <a:xfrm rot="753560">
            <a:off x="6041534" y="3514379"/>
            <a:ext cx="1101443" cy="1775430"/>
            <a:chOff x="3705804" y="3723111"/>
            <a:chExt cx="1572278" cy="2778582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Znak munje 14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Jednakokračni trokut 18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Jednakokračni trokut 19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Elipsa 20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Jednakokračni trokut 21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36999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tx2">
                <a:lumMod val="50000"/>
              </a:schemeClr>
            </a:gs>
            <a:gs pos="40000">
              <a:schemeClr val="tx2"/>
            </a:gs>
            <a:gs pos="26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27584" y="2636912"/>
            <a:ext cx="1656184" cy="1656184"/>
          </a:xfrm>
          <a:prstGeom prst="ellipse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3000">
                <a:schemeClr val="bg1">
                  <a:lumMod val="65000"/>
                </a:schemeClr>
              </a:gs>
              <a:gs pos="49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Merkur</a:t>
            </a:r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dirty="0"/>
          </a:p>
        </p:txBody>
      </p:sp>
      <p:sp>
        <p:nvSpPr>
          <p:cNvPr id="7" name="5-kraka zvijezda 6"/>
          <p:cNvSpPr/>
          <p:nvPr/>
        </p:nvSpPr>
        <p:spPr>
          <a:xfrm>
            <a:off x="243421" y="450821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kraka zvijezda 8"/>
          <p:cNvSpPr/>
          <p:nvPr/>
        </p:nvSpPr>
        <p:spPr>
          <a:xfrm>
            <a:off x="476617" y="530120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226724" y="605799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upa 11"/>
          <p:cNvGrpSpPr/>
          <p:nvPr/>
        </p:nvGrpSpPr>
        <p:grpSpPr>
          <a:xfrm rot="19429635">
            <a:off x="5015796" y="2915798"/>
            <a:ext cx="1358660" cy="2337907"/>
            <a:chOff x="3705804" y="3723111"/>
            <a:chExt cx="1572278" cy="2778582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Znak munje 14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Jednakokračni trokut 18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Jednakokračni trokut 19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Elipsa 20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Jednakokračni trokut 21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4" name="5-kraka zvijezda 23"/>
          <p:cNvSpPr/>
          <p:nvPr/>
        </p:nvSpPr>
        <p:spPr>
          <a:xfrm>
            <a:off x="1340252" y="608928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222" y="5949602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34" y="5192815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a 2"/>
          <p:cNvGrpSpPr/>
          <p:nvPr/>
        </p:nvGrpSpPr>
        <p:grpSpPr>
          <a:xfrm>
            <a:off x="272758" y="268702"/>
            <a:ext cx="3624536" cy="2368210"/>
            <a:chOff x="272758" y="268702"/>
            <a:chExt cx="3624536" cy="2368210"/>
          </a:xfrm>
        </p:grpSpPr>
        <p:sp>
          <p:nvSpPr>
            <p:cNvPr id="5" name="5-kraka zvijezda 4"/>
            <p:cNvSpPr/>
            <p:nvPr/>
          </p:nvSpPr>
          <p:spPr>
            <a:xfrm>
              <a:off x="709813" y="268702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kraka zvijezda 5"/>
            <p:cNvSpPr/>
            <p:nvPr/>
          </p:nvSpPr>
          <p:spPr>
            <a:xfrm>
              <a:off x="272758" y="1772816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kraka zvijezda 7"/>
            <p:cNvSpPr/>
            <p:nvPr/>
          </p:nvSpPr>
          <p:spPr>
            <a:xfrm>
              <a:off x="1912434" y="526228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kraka zvijezda 10"/>
            <p:cNvSpPr/>
            <p:nvPr/>
          </p:nvSpPr>
          <p:spPr>
            <a:xfrm>
              <a:off x="1392991" y="1708611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  <a:scene3d>
              <a:camera prst="isometricLeftDown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2454076" y="2121859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2754627" y="1117237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3430902" y="373584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5-kraka zvijezda 28"/>
          <p:cNvSpPr/>
          <p:nvPr/>
        </p:nvSpPr>
        <p:spPr>
          <a:xfrm>
            <a:off x="2483768" y="433850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kraka zvijezda 30"/>
          <p:cNvSpPr/>
          <p:nvPr/>
        </p:nvSpPr>
        <p:spPr>
          <a:xfrm>
            <a:off x="1101267" y="473361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3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tx2">
                <a:lumMod val="50000"/>
              </a:schemeClr>
            </a:gs>
            <a:gs pos="40000">
              <a:schemeClr val="tx2"/>
            </a:gs>
            <a:gs pos="26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66661" y="1794711"/>
            <a:ext cx="2952328" cy="2880320"/>
          </a:xfrm>
          <a:prstGeom prst="ellipse">
            <a:avLst/>
          </a:prstGeom>
          <a:gradFill flip="none" rotWithShape="1">
            <a:gsLst>
              <a:gs pos="9000">
                <a:schemeClr val="tx1">
                  <a:lumMod val="95000"/>
                  <a:lumOff val="5000"/>
                </a:schemeClr>
              </a:gs>
              <a:gs pos="58000">
                <a:schemeClr val="accent6">
                  <a:lumMod val="50000"/>
                </a:schemeClr>
              </a:gs>
              <a:gs pos="75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niOkvir 2"/>
          <p:cNvSpPr txBox="1"/>
          <p:nvPr/>
        </p:nvSpPr>
        <p:spPr>
          <a:xfrm>
            <a:off x="1187624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Venera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upa 3"/>
          <p:cNvGrpSpPr/>
          <p:nvPr/>
        </p:nvGrpSpPr>
        <p:grpSpPr>
          <a:xfrm rot="17322630">
            <a:off x="5310345" y="2860500"/>
            <a:ext cx="1088381" cy="1973589"/>
            <a:chOff x="3705804" y="3723111"/>
            <a:chExt cx="1572278" cy="277858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Znak munje 6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Jednakokračni trokut 10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5" name="5-kraka zvijezda 14"/>
          <p:cNvSpPr/>
          <p:nvPr/>
        </p:nvSpPr>
        <p:spPr>
          <a:xfrm>
            <a:off x="2752597" y="14377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kraka zvijezda 15"/>
          <p:cNvSpPr/>
          <p:nvPr/>
        </p:nvSpPr>
        <p:spPr>
          <a:xfrm>
            <a:off x="518989" y="614564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kraka zvijezda 16"/>
          <p:cNvSpPr/>
          <p:nvPr/>
        </p:nvSpPr>
        <p:spPr>
          <a:xfrm>
            <a:off x="395536" y="99151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kraka zvijezda 17"/>
          <p:cNvSpPr/>
          <p:nvPr/>
        </p:nvSpPr>
        <p:spPr>
          <a:xfrm>
            <a:off x="1171491" y="22101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kraka zvijezda 18"/>
          <p:cNvSpPr/>
          <p:nvPr/>
        </p:nvSpPr>
        <p:spPr>
          <a:xfrm>
            <a:off x="1276433" y="534438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kraka zvijezda 19"/>
          <p:cNvSpPr/>
          <p:nvPr/>
        </p:nvSpPr>
        <p:spPr>
          <a:xfrm>
            <a:off x="1847766" y="109863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kraka zvijezda 20"/>
          <p:cNvSpPr/>
          <p:nvPr/>
        </p:nvSpPr>
        <p:spPr>
          <a:xfrm>
            <a:off x="266661" y="496554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kraka zvijezda 21"/>
          <p:cNvSpPr/>
          <p:nvPr/>
        </p:nvSpPr>
        <p:spPr>
          <a:xfrm>
            <a:off x="2794927" y="133555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164" y="5859435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44" y="4689604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83122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64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tx2">
                <a:lumMod val="50000"/>
              </a:schemeClr>
            </a:gs>
            <a:gs pos="40000">
              <a:schemeClr val="tx2"/>
            </a:gs>
            <a:gs pos="26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kraka zvijezda 8"/>
          <p:cNvSpPr/>
          <p:nvPr/>
        </p:nvSpPr>
        <p:spPr>
          <a:xfrm>
            <a:off x="397352" y="225449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1285895" y="102519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kraka zvijezda 10"/>
          <p:cNvSpPr/>
          <p:nvPr/>
        </p:nvSpPr>
        <p:spPr>
          <a:xfrm>
            <a:off x="1061441" y="605894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kraka zvijezda 11"/>
          <p:cNvSpPr/>
          <p:nvPr/>
        </p:nvSpPr>
        <p:spPr>
          <a:xfrm>
            <a:off x="2405381" y="116515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kraka zvijezda 12"/>
          <p:cNvSpPr/>
          <p:nvPr/>
        </p:nvSpPr>
        <p:spPr>
          <a:xfrm>
            <a:off x="209789" y="575623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kraka zvijezda 13"/>
          <p:cNvSpPr/>
          <p:nvPr/>
        </p:nvSpPr>
        <p:spPr>
          <a:xfrm>
            <a:off x="1964667" y="518661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kraka zvijezda 14"/>
          <p:cNvSpPr/>
          <p:nvPr/>
        </p:nvSpPr>
        <p:spPr>
          <a:xfrm>
            <a:off x="1455035" y="223713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kraka zvijezda 15"/>
          <p:cNvSpPr/>
          <p:nvPr/>
        </p:nvSpPr>
        <p:spPr>
          <a:xfrm>
            <a:off x="2288331" y="225449"/>
            <a:ext cx="466392" cy="515053"/>
          </a:xfrm>
          <a:prstGeom prst="star5">
            <a:avLst>
              <a:gd name="adj" fmla="val 1098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kraka zvijezda 16"/>
          <p:cNvSpPr/>
          <p:nvPr/>
        </p:nvSpPr>
        <p:spPr>
          <a:xfrm>
            <a:off x="2396296" y="612851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4" y="4620126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69" y="433318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688" y="4787629"/>
            <a:ext cx="67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5-kraka zvijezda 20"/>
          <p:cNvSpPr/>
          <p:nvPr/>
        </p:nvSpPr>
        <p:spPr>
          <a:xfrm>
            <a:off x="1052699" y="5132821"/>
            <a:ext cx="466392" cy="515053"/>
          </a:xfrm>
          <a:prstGeom prst="star5">
            <a:avLst>
              <a:gd name="adj" fmla="val 17476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kraka zvijezda 21"/>
          <p:cNvSpPr/>
          <p:nvPr/>
        </p:nvSpPr>
        <p:spPr>
          <a:xfrm>
            <a:off x="164156" y="107923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upa 22"/>
          <p:cNvGrpSpPr/>
          <p:nvPr/>
        </p:nvGrpSpPr>
        <p:grpSpPr>
          <a:xfrm rot="18540581">
            <a:off x="5415166" y="3089255"/>
            <a:ext cx="1240902" cy="2267124"/>
            <a:chOff x="3705804" y="3723111"/>
            <a:chExt cx="1572278" cy="2778582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Znak munje 25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27" name="Pravokutnik 26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Dijagram toka: Postupak 27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Dijagram toka: Postupak 28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Jednakokračni trokut 29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Jednakokračni trokut 30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Jednakokračni trokut 32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0" name="Grupa 39"/>
          <p:cNvGrpSpPr/>
          <p:nvPr/>
        </p:nvGrpSpPr>
        <p:grpSpPr>
          <a:xfrm>
            <a:off x="209789" y="1801021"/>
            <a:ext cx="3024336" cy="2952328"/>
            <a:chOff x="209789" y="1801021"/>
            <a:chExt cx="3024336" cy="2952328"/>
          </a:xfrm>
        </p:grpSpPr>
        <p:sp>
          <p:nvSpPr>
            <p:cNvPr id="2" name="Elipsa 1"/>
            <p:cNvSpPr/>
            <p:nvPr/>
          </p:nvSpPr>
          <p:spPr>
            <a:xfrm>
              <a:off x="209789" y="1801021"/>
              <a:ext cx="3024336" cy="2952328"/>
            </a:xfrm>
            <a:prstGeom prst="ellipse">
              <a:avLst/>
            </a:prstGeom>
            <a:gradFill flip="none" rotWithShape="1">
              <a:gsLst>
                <a:gs pos="71000">
                  <a:schemeClr val="tx2">
                    <a:lumMod val="50000"/>
                  </a:schemeClr>
                </a:gs>
                <a:gs pos="21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Prostoručno 35"/>
            <p:cNvSpPr/>
            <p:nvPr/>
          </p:nvSpPr>
          <p:spPr>
            <a:xfrm>
              <a:off x="1800506" y="2900218"/>
              <a:ext cx="1062182" cy="1533236"/>
            </a:xfrm>
            <a:custGeom>
              <a:avLst/>
              <a:gdLst>
                <a:gd name="connsiteX0" fmla="*/ 628073 w 1062182"/>
                <a:gd name="connsiteY0" fmla="*/ 138545 h 1533236"/>
                <a:gd name="connsiteX1" fmla="*/ 628073 w 1062182"/>
                <a:gd name="connsiteY1" fmla="*/ 138545 h 1533236"/>
                <a:gd name="connsiteX2" fmla="*/ 729673 w 1062182"/>
                <a:gd name="connsiteY2" fmla="*/ 101600 h 1533236"/>
                <a:gd name="connsiteX3" fmla="*/ 923636 w 1062182"/>
                <a:gd name="connsiteY3" fmla="*/ 258618 h 1533236"/>
                <a:gd name="connsiteX4" fmla="*/ 960582 w 1062182"/>
                <a:gd name="connsiteY4" fmla="*/ 489527 h 1533236"/>
                <a:gd name="connsiteX5" fmla="*/ 886691 w 1062182"/>
                <a:gd name="connsiteY5" fmla="*/ 646545 h 1533236"/>
                <a:gd name="connsiteX6" fmla="*/ 895927 w 1062182"/>
                <a:gd name="connsiteY6" fmla="*/ 895927 h 1533236"/>
                <a:gd name="connsiteX7" fmla="*/ 1025236 w 1062182"/>
                <a:gd name="connsiteY7" fmla="*/ 1025236 h 1533236"/>
                <a:gd name="connsiteX8" fmla="*/ 1062182 w 1062182"/>
                <a:gd name="connsiteY8" fmla="*/ 1182254 h 1533236"/>
                <a:gd name="connsiteX9" fmla="*/ 997527 w 1062182"/>
                <a:gd name="connsiteY9" fmla="*/ 1311563 h 1533236"/>
                <a:gd name="connsiteX10" fmla="*/ 840509 w 1062182"/>
                <a:gd name="connsiteY10" fmla="*/ 1320800 h 1533236"/>
                <a:gd name="connsiteX11" fmla="*/ 720436 w 1062182"/>
                <a:gd name="connsiteY11" fmla="*/ 1459345 h 1533236"/>
                <a:gd name="connsiteX12" fmla="*/ 701964 w 1062182"/>
                <a:gd name="connsiteY12" fmla="*/ 1505527 h 1533236"/>
                <a:gd name="connsiteX13" fmla="*/ 600364 w 1062182"/>
                <a:gd name="connsiteY13" fmla="*/ 1533236 h 1533236"/>
                <a:gd name="connsiteX14" fmla="*/ 480291 w 1062182"/>
                <a:gd name="connsiteY14" fmla="*/ 1440872 h 1533236"/>
                <a:gd name="connsiteX15" fmla="*/ 415636 w 1062182"/>
                <a:gd name="connsiteY15" fmla="*/ 1311563 h 1533236"/>
                <a:gd name="connsiteX16" fmla="*/ 323273 w 1062182"/>
                <a:gd name="connsiteY16" fmla="*/ 1228436 h 1533236"/>
                <a:gd name="connsiteX17" fmla="*/ 240146 w 1062182"/>
                <a:gd name="connsiteY17" fmla="*/ 1228436 h 1533236"/>
                <a:gd name="connsiteX18" fmla="*/ 193964 w 1062182"/>
                <a:gd name="connsiteY18" fmla="*/ 1173018 h 1533236"/>
                <a:gd name="connsiteX19" fmla="*/ 175491 w 1062182"/>
                <a:gd name="connsiteY19" fmla="*/ 1016000 h 1533236"/>
                <a:gd name="connsiteX20" fmla="*/ 286327 w 1062182"/>
                <a:gd name="connsiteY20" fmla="*/ 886691 h 1533236"/>
                <a:gd name="connsiteX21" fmla="*/ 193964 w 1062182"/>
                <a:gd name="connsiteY21" fmla="*/ 674254 h 1533236"/>
                <a:gd name="connsiteX22" fmla="*/ 83127 w 1062182"/>
                <a:gd name="connsiteY22" fmla="*/ 618836 h 1533236"/>
                <a:gd name="connsiteX23" fmla="*/ 0 w 1062182"/>
                <a:gd name="connsiteY23" fmla="*/ 572654 h 1533236"/>
                <a:gd name="connsiteX24" fmla="*/ 0 w 1062182"/>
                <a:gd name="connsiteY24" fmla="*/ 295563 h 1533236"/>
                <a:gd name="connsiteX25" fmla="*/ 9236 w 1062182"/>
                <a:gd name="connsiteY25" fmla="*/ 212436 h 1533236"/>
                <a:gd name="connsiteX26" fmla="*/ 64655 w 1062182"/>
                <a:gd name="connsiteY26" fmla="*/ 73891 h 1533236"/>
                <a:gd name="connsiteX27" fmla="*/ 193964 w 1062182"/>
                <a:gd name="connsiteY27" fmla="*/ 0 h 1533236"/>
                <a:gd name="connsiteX28" fmla="*/ 258618 w 1062182"/>
                <a:gd name="connsiteY28" fmla="*/ 27709 h 1533236"/>
                <a:gd name="connsiteX29" fmla="*/ 397164 w 1062182"/>
                <a:gd name="connsiteY29" fmla="*/ 92363 h 1533236"/>
                <a:gd name="connsiteX30" fmla="*/ 628073 w 1062182"/>
                <a:gd name="connsiteY30" fmla="*/ 138545 h 153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62182" h="1533236">
                  <a:moveTo>
                    <a:pt x="628073" y="138545"/>
                  </a:moveTo>
                  <a:lnTo>
                    <a:pt x="628073" y="138545"/>
                  </a:lnTo>
                  <a:cubicBezTo>
                    <a:pt x="710225" y="97469"/>
                    <a:pt x="674427" y="101600"/>
                    <a:pt x="729673" y="101600"/>
                  </a:cubicBezTo>
                  <a:lnTo>
                    <a:pt x="923636" y="258618"/>
                  </a:lnTo>
                  <a:lnTo>
                    <a:pt x="960582" y="489527"/>
                  </a:lnTo>
                  <a:lnTo>
                    <a:pt x="886691" y="646545"/>
                  </a:lnTo>
                  <a:lnTo>
                    <a:pt x="895927" y="895927"/>
                  </a:lnTo>
                  <a:lnTo>
                    <a:pt x="1025236" y="1025236"/>
                  </a:lnTo>
                  <a:lnTo>
                    <a:pt x="1062182" y="1182254"/>
                  </a:lnTo>
                  <a:lnTo>
                    <a:pt x="997527" y="1311563"/>
                  </a:lnTo>
                  <a:lnTo>
                    <a:pt x="840509" y="1320800"/>
                  </a:lnTo>
                  <a:lnTo>
                    <a:pt x="720436" y="1459345"/>
                  </a:lnTo>
                  <a:lnTo>
                    <a:pt x="701964" y="1505527"/>
                  </a:lnTo>
                  <a:lnTo>
                    <a:pt x="600364" y="1533236"/>
                  </a:lnTo>
                  <a:lnTo>
                    <a:pt x="480291" y="1440872"/>
                  </a:lnTo>
                  <a:lnTo>
                    <a:pt x="415636" y="1311563"/>
                  </a:lnTo>
                  <a:lnTo>
                    <a:pt x="323273" y="1228436"/>
                  </a:lnTo>
                  <a:lnTo>
                    <a:pt x="240146" y="1228436"/>
                  </a:lnTo>
                  <a:lnTo>
                    <a:pt x="193964" y="1173018"/>
                  </a:lnTo>
                  <a:lnTo>
                    <a:pt x="175491" y="1016000"/>
                  </a:lnTo>
                  <a:lnTo>
                    <a:pt x="286327" y="886691"/>
                  </a:lnTo>
                  <a:lnTo>
                    <a:pt x="193964" y="674254"/>
                  </a:lnTo>
                  <a:lnTo>
                    <a:pt x="83127" y="618836"/>
                  </a:lnTo>
                  <a:lnTo>
                    <a:pt x="0" y="572654"/>
                  </a:lnTo>
                  <a:lnTo>
                    <a:pt x="0" y="295563"/>
                  </a:lnTo>
                  <a:lnTo>
                    <a:pt x="9236" y="212436"/>
                  </a:lnTo>
                  <a:lnTo>
                    <a:pt x="64655" y="73891"/>
                  </a:lnTo>
                  <a:lnTo>
                    <a:pt x="193964" y="0"/>
                  </a:lnTo>
                  <a:lnTo>
                    <a:pt x="258618" y="27709"/>
                  </a:lnTo>
                  <a:lnTo>
                    <a:pt x="397164" y="92363"/>
                  </a:lnTo>
                  <a:lnTo>
                    <a:pt x="628073" y="138545"/>
                  </a:lnTo>
                  <a:close/>
                </a:path>
              </a:pathLst>
            </a:custGeom>
            <a:gradFill>
              <a:gsLst>
                <a:gs pos="1000">
                  <a:srgbClr val="92D050"/>
                </a:gs>
                <a:gs pos="79000">
                  <a:srgbClr val="00B050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Prostoručno 36"/>
            <p:cNvSpPr/>
            <p:nvPr/>
          </p:nvSpPr>
          <p:spPr>
            <a:xfrm>
              <a:off x="443345" y="2253673"/>
              <a:ext cx="1173019" cy="1293091"/>
            </a:xfrm>
            <a:custGeom>
              <a:avLst/>
              <a:gdLst>
                <a:gd name="connsiteX0" fmla="*/ 969819 w 1173019"/>
                <a:gd name="connsiteY0" fmla="*/ 397163 h 1293091"/>
                <a:gd name="connsiteX1" fmla="*/ 794328 w 1173019"/>
                <a:gd name="connsiteY1" fmla="*/ 101600 h 1293091"/>
                <a:gd name="connsiteX2" fmla="*/ 517237 w 1173019"/>
                <a:gd name="connsiteY2" fmla="*/ 0 h 1293091"/>
                <a:gd name="connsiteX3" fmla="*/ 369455 w 1173019"/>
                <a:gd name="connsiteY3" fmla="*/ 83127 h 1293091"/>
                <a:gd name="connsiteX4" fmla="*/ 295564 w 1173019"/>
                <a:gd name="connsiteY4" fmla="*/ 249382 h 1293091"/>
                <a:gd name="connsiteX5" fmla="*/ 166255 w 1173019"/>
                <a:gd name="connsiteY5" fmla="*/ 314036 h 1293091"/>
                <a:gd name="connsiteX6" fmla="*/ 83128 w 1173019"/>
                <a:gd name="connsiteY6" fmla="*/ 314036 h 1293091"/>
                <a:gd name="connsiteX7" fmla="*/ 9237 w 1173019"/>
                <a:gd name="connsiteY7" fmla="*/ 387927 h 1293091"/>
                <a:gd name="connsiteX8" fmla="*/ 0 w 1173019"/>
                <a:gd name="connsiteY8" fmla="*/ 498763 h 1293091"/>
                <a:gd name="connsiteX9" fmla="*/ 64655 w 1173019"/>
                <a:gd name="connsiteY9" fmla="*/ 591127 h 1293091"/>
                <a:gd name="connsiteX10" fmla="*/ 147782 w 1173019"/>
                <a:gd name="connsiteY10" fmla="*/ 729672 h 1293091"/>
                <a:gd name="connsiteX11" fmla="*/ 129310 w 1173019"/>
                <a:gd name="connsiteY11" fmla="*/ 886691 h 1293091"/>
                <a:gd name="connsiteX12" fmla="*/ 55419 w 1173019"/>
                <a:gd name="connsiteY12" fmla="*/ 951345 h 1293091"/>
                <a:gd name="connsiteX13" fmla="*/ 36946 w 1173019"/>
                <a:gd name="connsiteY13" fmla="*/ 1025236 h 1293091"/>
                <a:gd name="connsiteX14" fmla="*/ 36946 w 1173019"/>
                <a:gd name="connsiteY14" fmla="*/ 1108363 h 1293091"/>
                <a:gd name="connsiteX15" fmla="*/ 46182 w 1173019"/>
                <a:gd name="connsiteY15" fmla="*/ 1200727 h 1293091"/>
                <a:gd name="connsiteX16" fmla="*/ 92364 w 1173019"/>
                <a:gd name="connsiteY16" fmla="*/ 1246909 h 1293091"/>
                <a:gd name="connsiteX17" fmla="*/ 157019 w 1173019"/>
                <a:gd name="connsiteY17" fmla="*/ 1293091 h 1293091"/>
                <a:gd name="connsiteX18" fmla="*/ 249382 w 1173019"/>
                <a:gd name="connsiteY18" fmla="*/ 1293091 h 1293091"/>
                <a:gd name="connsiteX19" fmla="*/ 314037 w 1173019"/>
                <a:gd name="connsiteY19" fmla="*/ 1283854 h 1293091"/>
                <a:gd name="connsiteX20" fmla="*/ 443346 w 1173019"/>
                <a:gd name="connsiteY20" fmla="*/ 1283854 h 1293091"/>
                <a:gd name="connsiteX21" fmla="*/ 544946 w 1173019"/>
                <a:gd name="connsiteY21" fmla="*/ 1182254 h 1293091"/>
                <a:gd name="connsiteX22" fmla="*/ 591128 w 1173019"/>
                <a:gd name="connsiteY22" fmla="*/ 1080654 h 1293091"/>
                <a:gd name="connsiteX23" fmla="*/ 572655 w 1173019"/>
                <a:gd name="connsiteY23" fmla="*/ 942109 h 1293091"/>
                <a:gd name="connsiteX24" fmla="*/ 655782 w 1173019"/>
                <a:gd name="connsiteY24" fmla="*/ 812800 h 1293091"/>
                <a:gd name="connsiteX25" fmla="*/ 766619 w 1173019"/>
                <a:gd name="connsiteY25" fmla="*/ 812800 h 1293091"/>
                <a:gd name="connsiteX26" fmla="*/ 812800 w 1173019"/>
                <a:gd name="connsiteY26" fmla="*/ 840509 h 1293091"/>
                <a:gd name="connsiteX27" fmla="*/ 905164 w 1173019"/>
                <a:gd name="connsiteY27" fmla="*/ 1016000 h 1293091"/>
                <a:gd name="connsiteX28" fmla="*/ 895928 w 1173019"/>
                <a:gd name="connsiteY28" fmla="*/ 1108363 h 1293091"/>
                <a:gd name="connsiteX29" fmla="*/ 997528 w 1173019"/>
                <a:gd name="connsiteY29" fmla="*/ 1126836 h 1293091"/>
                <a:gd name="connsiteX30" fmla="*/ 1108364 w 1173019"/>
                <a:gd name="connsiteY30" fmla="*/ 1062182 h 1293091"/>
                <a:gd name="connsiteX31" fmla="*/ 1126837 w 1173019"/>
                <a:gd name="connsiteY31" fmla="*/ 969818 h 1293091"/>
                <a:gd name="connsiteX32" fmla="*/ 1173019 w 1173019"/>
                <a:gd name="connsiteY32" fmla="*/ 822036 h 1293091"/>
                <a:gd name="connsiteX33" fmla="*/ 1145310 w 1173019"/>
                <a:gd name="connsiteY33" fmla="*/ 748145 h 1293091"/>
                <a:gd name="connsiteX34" fmla="*/ 1136073 w 1173019"/>
                <a:gd name="connsiteY34" fmla="*/ 720436 h 1293091"/>
                <a:gd name="connsiteX35" fmla="*/ 1043710 w 1173019"/>
                <a:gd name="connsiteY35" fmla="*/ 637309 h 1293091"/>
                <a:gd name="connsiteX36" fmla="*/ 1006764 w 1173019"/>
                <a:gd name="connsiteY36" fmla="*/ 572654 h 1293091"/>
                <a:gd name="connsiteX37" fmla="*/ 997528 w 1173019"/>
                <a:gd name="connsiteY37" fmla="*/ 443345 h 1293091"/>
                <a:gd name="connsiteX38" fmla="*/ 997528 w 1173019"/>
                <a:gd name="connsiteY38" fmla="*/ 443345 h 1293091"/>
                <a:gd name="connsiteX39" fmla="*/ 969819 w 1173019"/>
                <a:gd name="connsiteY39" fmla="*/ 397163 h 129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173019" h="1293091">
                  <a:moveTo>
                    <a:pt x="969819" y="397163"/>
                  </a:moveTo>
                  <a:lnTo>
                    <a:pt x="794328" y="101600"/>
                  </a:lnTo>
                  <a:lnTo>
                    <a:pt x="517237" y="0"/>
                  </a:lnTo>
                  <a:lnTo>
                    <a:pt x="369455" y="83127"/>
                  </a:lnTo>
                  <a:lnTo>
                    <a:pt x="295564" y="249382"/>
                  </a:lnTo>
                  <a:lnTo>
                    <a:pt x="166255" y="314036"/>
                  </a:lnTo>
                  <a:lnTo>
                    <a:pt x="83128" y="314036"/>
                  </a:lnTo>
                  <a:lnTo>
                    <a:pt x="9237" y="387927"/>
                  </a:lnTo>
                  <a:lnTo>
                    <a:pt x="0" y="498763"/>
                  </a:lnTo>
                  <a:lnTo>
                    <a:pt x="64655" y="591127"/>
                  </a:lnTo>
                  <a:lnTo>
                    <a:pt x="147782" y="729672"/>
                  </a:lnTo>
                  <a:lnTo>
                    <a:pt x="129310" y="886691"/>
                  </a:lnTo>
                  <a:lnTo>
                    <a:pt x="55419" y="951345"/>
                  </a:lnTo>
                  <a:lnTo>
                    <a:pt x="36946" y="1025236"/>
                  </a:lnTo>
                  <a:lnTo>
                    <a:pt x="36946" y="1108363"/>
                  </a:lnTo>
                  <a:lnTo>
                    <a:pt x="46182" y="1200727"/>
                  </a:lnTo>
                  <a:lnTo>
                    <a:pt x="92364" y="1246909"/>
                  </a:lnTo>
                  <a:lnTo>
                    <a:pt x="157019" y="1293091"/>
                  </a:lnTo>
                  <a:lnTo>
                    <a:pt x="249382" y="1293091"/>
                  </a:lnTo>
                  <a:lnTo>
                    <a:pt x="314037" y="1283854"/>
                  </a:lnTo>
                  <a:lnTo>
                    <a:pt x="443346" y="1283854"/>
                  </a:lnTo>
                  <a:lnTo>
                    <a:pt x="544946" y="1182254"/>
                  </a:lnTo>
                  <a:lnTo>
                    <a:pt x="591128" y="1080654"/>
                  </a:lnTo>
                  <a:lnTo>
                    <a:pt x="572655" y="942109"/>
                  </a:lnTo>
                  <a:lnTo>
                    <a:pt x="655782" y="812800"/>
                  </a:lnTo>
                  <a:lnTo>
                    <a:pt x="766619" y="812800"/>
                  </a:lnTo>
                  <a:lnTo>
                    <a:pt x="812800" y="840509"/>
                  </a:lnTo>
                  <a:lnTo>
                    <a:pt x="905164" y="1016000"/>
                  </a:lnTo>
                  <a:lnTo>
                    <a:pt x="895928" y="1108363"/>
                  </a:lnTo>
                  <a:lnTo>
                    <a:pt x="997528" y="1126836"/>
                  </a:lnTo>
                  <a:lnTo>
                    <a:pt x="1108364" y="1062182"/>
                  </a:lnTo>
                  <a:lnTo>
                    <a:pt x="1126837" y="969818"/>
                  </a:lnTo>
                  <a:lnTo>
                    <a:pt x="1173019" y="822036"/>
                  </a:lnTo>
                  <a:cubicBezTo>
                    <a:pt x="1163783" y="797406"/>
                    <a:pt x="1154300" y="772866"/>
                    <a:pt x="1145310" y="748145"/>
                  </a:cubicBezTo>
                  <a:cubicBezTo>
                    <a:pt x="1141983" y="738995"/>
                    <a:pt x="1136073" y="720436"/>
                    <a:pt x="1136073" y="720436"/>
                  </a:cubicBezTo>
                  <a:lnTo>
                    <a:pt x="1043710" y="637309"/>
                  </a:lnTo>
                  <a:lnTo>
                    <a:pt x="1006764" y="572654"/>
                  </a:lnTo>
                  <a:lnTo>
                    <a:pt x="997528" y="443345"/>
                  </a:lnTo>
                  <a:lnTo>
                    <a:pt x="997528" y="443345"/>
                  </a:lnTo>
                  <a:lnTo>
                    <a:pt x="969819" y="397163"/>
                  </a:lnTo>
                  <a:close/>
                </a:path>
              </a:pathLst>
            </a:custGeom>
            <a:gradFill>
              <a:gsLst>
                <a:gs pos="1000">
                  <a:srgbClr val="92D050"/>
                </a:gs>
                <a:gs pos="79000">
                  <a:srgbClr val="00B050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rostoručno 37"/>
            <p:cNvSpPr/>
            <p:nvPr/>
          </p:nvSpPr>
          <p:spPr>
            <a:xfrm>
              <a:off x="1838036" y="1992060"/>
              <a:ext cx="683491" cy="665018"/>
            </a:xfrm>
            <a:custGeom>
              <a:avLst/>
              <a:gdLst>
                <a:gd name="connsiteX0" fmla="*/ 55419 w 683491"/>
                <a:gd name="connsiteY0" fmla="*/ 64655 h 665018"/>
                <a:gd name="connsiteX1" fmla="*/ 83128 w 683491"/>
                <a:gd name="connsiteY1" fmla="*/ 193964 h 665018"/>
                <a:gd name="connsiteX2" fmla="*/ 0 w 683491"/>
                <a:gd name="connsiteY2" fmla="*/ 304800 h 665018"/>
                <a:gd name="connsiteX3" fmla="*/ 64655 w 683491"/>
                <a:gd name="connsiteY3" fmla="*/ 415636 h 665018"/>
                <a:gd name="connsiteX4" fmla="*/ 110837 w 683491"/>
                <a:gd name="connsiteY4" fmla="*/ 452582 h 665018"/>
                <a:gd name="connsiteX5" fmla="*/ 212437 w 683491"/>
                <a:gd name="connsiteY5" fmla="*/ 480291 h 665018"/>
                <a:gd name="connsiteX6" fmla="*/ 286328 w 683491"/>
                <a:gd name="connsiteY6" fmla="*/ 563418 h 665018"/>
                <a:gd name="connsiteX7" fmla="*/ 286328 w 683491"/>
                <a:gd name="connsiteY7" fmla="*/ 609600 h 665018"/>
                <a:gd name="connsiteX8" fmla="*/ 387928 w 683491"/>
                <a:gd name="connsiteY8" fmla="*/ 665018 h 665018"/>
                <a:gd name="connsiteX9" fmla="*/ 489528 w 683491"/>
                <a:gd name="connsiteY9" fmla="*/ 665018 h 665018"/>
                <a:gd name="connsiteX10" fmla="*/ 563419 w 683491"/>
                <a:gd name="connsiteY10" fmla="*/ 646546 h 665018"/>
                <a:gd name="connsiteX11" fmla="*/ 609600 w 683491"/>
                <a:gd name="connsiteY11" fmla="*/ 609600 h 665018"/>
                <a:gd name="connsiteX12" fmla="*/ 618837 w 683491"/>
                <a:gd name="connsiteY12" fmla="*/ 508000 h 665018"/>
                <a:gd name="connsiteX13" fmla="*/ 655782 w 683491"/>
                <a:gd name="connsiteY13" fmla="*/ 443346 h 665018"/>
                <a:gd name="connsiteX14" fmla="*/ 683491 w 683491"/>
                <a:gd name="connsiteY14" fmla="*/ 369455 h 665018"/>
                <a:gd name="connsiteX15" fmla="*/ 637309 w 683491"/>
                <a:gd name="connsiteY15" fmla="*/ 295564 h 665018"/>
                <a:gd name="connsiteX16" fmla="*/ 609600 w 683491"/>
                <a:gd name="connsiteY16" fmla="*/ 286327 h 665018"/>
                <a:gd name="connsiteX17" fmla="*/ 572655 w 683491"/>
                <a:gd name="connsiteY17" fmla="*/ 267855 h 665018"/>
                <a:gd name="connsiteX18" fmla="*/ 489528 w 683491"/>
                <a:gd name="connsiteY18" fmla="*/ 230909 h 665018"/>
                <a:gd name="connsiteX19" fmla="*/ 443346 w 683491"/>
                <a:gd name="connsiteY19" fmla="*/ 166255 h 665018"/>
                <a:gd name="connsiteX20" fmla="*/ 415637 w 683491"/>
                <a:gd name="connsiteY20" fmla="*/ 110836 h 665018"/>
                <a:gd name="connsiteX21" fmla="*/ 332509 w 683491"/>
                <a:gd name="connsiteY21" fmla="*/ 64655 h 665018"/>
                <a:gd name="connsiteX22" fmla="*/ 267855 w 683491"/>
                <a:gd name="connsiteY22" fmla="*/ 18473 h 665018"/>
                <a:gd name="connsiteX23" fmla="*/ 193964 w 683491"/>
                <a:gd name="connsiteY23" fmla="*/ 0 h 665018"/>
                <a:gd name="connsiteX24" fmla="*/ 55419 w 683491"/>
                <a:gd name="connsiteY24" fmla="*/ 64655 h 66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83491" h="665018">
                  <a:moveTo>
                    <a:pt x="55419" y="64655"/>
                  </a:moveTo>
                  <a:lnTo>
                    <a:pt x="83128" y="193964"/>
                  </a:lnTo>
                  <a:lnTo>
                    <a:pt x="0" y="304800"/>
                  </a:lnTo>
                  <a:lnTo>
                    <a:pt x="64655" y="415636"/>
                  </a:lnTo>
                  <a:lnTo>
                    <a:pt x="110837" y="452582"/>
                  </a:lnTo>
                  <a:lnTo>
                    <a:pt x="212437" y="480291"/>
                  </a:lnTo>
                  <a:lnTo>
                    <a:pt x="286328" y="563418"/>
                  </a:lnTo>
                  <a:lnTo>
                    <a:pt x="286328" y="609600"/>
                  </a:lnTo>
                  <a:lnTo>
                    <a:pt x="387928" y="665018"/>
                  </a:lnTo>
                  <a:lnTo>
                    <a:pt x="489528" y="665018"/>
                  </a:lnTo>
                  <a:lnTo>
                    <a:pt x="563419" y="646546"/>
                  </a:lnTo>
                  <a:lnTo>
                    <a:pt x="609600" y="609600"/>
                  </a:lnTo>
                  <a:lnTo>
                    <a:pt x="618837" y="508000"/>
                  </a:lnTo>
                  <a:lnTo>
                    <a:pt x="655782" y="443346"/>
                  </a:lnTo>
                  <a:lnTo>
                    <a:pt x="683491" y="369455"/>
                  </a:lnTo>
                  <a:cubicBezTo>
                    <a:pt x="668097" y="344825"/>
                    <a:pt x="656606" y="317273"/>
                    <a:pt x="637309" y="295564"/>
                  </a:cubicBezTo>
                  <a:cubicBezTo>
                    <a:pt x="630841" y="288287"/>
                    <a:pt x="609600" y="286327"/>
                    <a:pt x="609600" y="286327"/>
                  </a:cubicBezTo>
                  <a:lnTo>
                    <a:pt x="572655" y="267855"/>
                  </a:lnTo>
                  <a:lnTo>
                    <a:pt x="489528" y="230909"/>
                  </a:lnTo>
                  <a:lnTo>
                    <a:pt x="443346" y="166255"/>
                  </a:lnTo>
                  <a:lnTo>
                    <a:pt x="415637" y="110836"/>
                  </a:lnTo>
                  <a:lnTo>
                    <a:pt x="332509" y="64655"/>
                  </a:lnTo>
                  <a:lnTo>
                    <a:pt x="267855" y="18473"/>
                  </a:lnTo>
                  <a:lnTo>
                    <a:pt x="193964" y="0"/>
                  </a:lnTo>
                  <a:lnTo>
                    <a:pt x="55419" y="64655"/>
                  </a:lnTo>
                  <a:close/>
                </a:path>
              </a:pathLst>
            </a:custGeom>
            <a:gradFill>
              <a:gsLst>
                <a:gs pos="1000">
                  <a:srgbClr val="92D050"/>
                </a:gs>
                <a:gs pos="79000">
                  <a:srgbClr val="00B050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793776" y="4019543"/>
              <a:ext cx="939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hr-HR" b="1" dirty="0" smtClean="0">
                  <a:ln/>
                  <a:solidFill>
                    <a:schemeClr val="accent3"/>
                  </a:solidFill>
                </a:rPr>
                <a:t>Zemlja</a:t>
              </a:r>
              <a:endParaRPr lang="en-US" b="1" dirty="0">
                <a:ln/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02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tx2">
                <a:lumMod val="75000"/>
              </a:schemeClr>
            </a:gs>
            <a:gs pos="40000">
              <a:schemeClr val="tx2"/>
            </a:gs>
            <a:gs pos="9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67544" y="2132856"/>
            <a:ext cx="2200467" cy="2160240"/>
          </a:xfrm>
          <a:prstGeom prst="ellipse">
            <a:avLst/>
          </a:prstGeom>
          <a:gradFill>
            <a:gsLst>
              <a:gs pos="1000">
                <a:schemeClr val="accent6">
                  <a:lumMod val="60000"/>
                  <a:lumOff val="40000"/>
                </a:schemeClr>
              </a:gs>
              <a:gs pos="85000">
                <a:schemeClr val="accent6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niOkvir 2"/>
          <p:cNvSpPr txBox="1"/>
          <p:nvPr/>
        </p:nvSpPr>
        <p:spPr>
          <a:xfrm>
            <a:off x="955709" y="30283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205415" y="296166"/>
            <a:ext cx="3824518" cy="6240175"/>
            <a:chOff x="205415" y="296166"/>
            <a:chExt cx="3824518" cy="6240175"/>
          </a:xfrm>
        </p:grpSpPr>
        <p:sp>
          <p:nvSpPr>
            <p:cNvPr id="4" name="5-kraka zvijezda 3"/>
            <p:cNvSpPr/>
            <p:nvPr/>
          </p:nvSpPr>
          <p:spPr>
            <a:xfrm>
              <a:off x="1082811" y="296166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kraka zvijezda 4"/>
            <p:cNvSpPr/>
            <p:nvPr/>
          </p:nvSpPr>
          <p:spPr>
            <a:xfrm>
              <a:off x="205415" y="1011233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kraka zvijezda 5"/>
            <p:cNvSpPr/>
            <p:nvPr/>
          </p:nvSpPr>
          <p:spPr>
            <a:xfrm>
              <a:off x="616419" y="5820119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kraka zvijezda 6"/>
            <p:cNvSpPr/>
            <p:nvPr/>
          </p:nvSpPr>
          <p:spPr>
            <a:xfrm>
              <a:off x="1446042" y="1196752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kraka zvijezda 7"/>
            <p:cNvSpPr/>
            <p:nvPr/>
          </p:nvSpPr>
          <p:spPr>
            <a:xfrm>
              <a:off x="302635" y="4581128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kraka zvijezda 8"/>
            <p:cNvSpPr/>
            <p:nvPr/>
          </p:nvSpPr>
          <p:spPr>
            <a:xfrm>
              <a:off x="1567777" y="4839793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  <a:scene3d>
              <a:camera prst="isometricLeftDown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kraka zvijezda 9"/>
            <p:cNvSpPr/>
            <p:nvPr/>
          </p:nvSpPr>
          <p:spPr>
            <a:xfrm>
              <a:off x="2232202" y="296166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50800" dir="5400000" algn="ctr" rotWithShape="0">
                <a:srgbClr val="FFFF00"/>
              </a:outerShdw>
            </a:effectLst>
            <a:scene3d>
              <a:camera prst="isometricLeftDown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kraka zvijezda 10"/>
            <p:cNvSpPr/>
            <p:nvPr/>
          </p:nvSpPr>
          <p:spPr>
            <a:xfrm>
              <a:off x="2484860" y="1268759"/>
              <a:ext cx="466392" cy="515053"/>
            </a:xfrm>
            <a:prstGeom prst="star5">
              <a:avLst>
                <a:gd name="adj" fmla="val 10988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kraka zvijezda 11"/>
            <p:cNvSpPr/>
            <p:nvPr/>
          </p:nvSpPr>
          <p:spPr>
            <a:xfrm>
              <a:off x="1706236" y="6021288"/>
              <a:ext cx="466392" cy="51505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3" y="5692076"/>
              <a:ext cx="676275" cy="731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3658" y="464915"/>
              <a:ext cx="676275" cy="731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7383" y="4558059"/>
              <a:ext cx="676275" cy="731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Grupa 16"/>
          <p:cNvGrpSpPr/>
          <p:nvPr/>
        </p:nvGrpSpPr>
        <p:grpSpPr>
          <a:xfrm rot="18243841">
            <a:off x="5111932" y="3028535"/>
            <a:ext cx="1194454" cy="1778479"/>
            <a:chOff x="3705804" y="3723111"/>
            <a:chExt cx="1572278" cy="2778582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Znak munje 19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8837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chemeClr val="tx2">
                <a:lumMod val="75000"/>
              </a:schemeClr>
            </a:gs>
            <a:gs pos="40000">
              <a:schemeClr val="tx2"/>
            </a:gs>
            <a:gs pos="9000">
              <a:schemeClr val="tx2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82425" y="2291099"/>
            <a:ext cx="3240360" cy="3252580"/>
          </a:xfrm>
          <a:prstGeom prst="ellipse">
            <a:avLst/>
          </a:prstGeom>
          <a:gradFill flip="none" rotWithShape="1">
            <a:gsLst>
              <a:gs pos="43000">
                <a:schemeClr val="tx1">
                  <a:lumMod val="50000"/>
                  <a:lumOff val="50000"/>
                </a:schemeClr>
              </a:gs>
              <a:gs pos="65000">
                <a:schemeClr val="bg2">
                  <a:lumMod val="25000"/>
                </a:schemeClr>
              </a:gs>
              <a:gs pos="9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Jupiter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5-kraka zvijezda 3"/>
          <p:cNvSpPr/>
          <p:nvPr/>
        </p:nvSpPr>
        <p:spPr>
          <a:xfrm>
            <a:off x="182425" y="22779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kraka zvijezda 4"/>
          <p:cNvSpPr/>
          <p:nvPr/>
        </p:nvSpPr>
        <p:spPr>
          <a:xfrm>
            <a:off x="323655" y="174418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kraka zvijezda 5"/>
          <p:cNvSpPr/>
          <p:nvPr/>
        </p:nvSpPr>
        <p:spPr>
          <a:xfrm>
            <a:off x="822163" y="860001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kraka zvijezda 6"/>
          <p:cNvSpPr/>
          <p:nvPr/>
        </p:nvSpPr>
        <p:spPr>
          <a:xfrm>
            <a:off x="3059832" y="515719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kraka zvijezda 7"/>
          <p:cNvSpPr/>
          <p:nvPr/>
        </p:nvSpPr>
        <p:spPr>
          <a:xfrm>
            <a:off x="1591533" y="1559745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kraka zvijezda 8"/>
          <p:cNvSpPr/>
          <p:nvPr/>
        </p:nvSpPr>
        <p:spPr>
          <a:xfrm>
            <a:off x="2057925" y="775340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kraka zvijezda 9"/>
          <p:cNvSpPr/>
          <p:nvPr/>
        </p:nvSpPr>
        <p:spPr>
          <a:xfrm>
            <a:off x="2956393" y="270942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kraka zvijezda 10"/>
          <p:cNvSpPr/>
          <p:nvPr/>
        </p:nvSpPr>
        <p:spPr>
          <a:xfrm>
            <a:off x="2739133" y="133608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kraka zvijezda 11"/>
          <p:cNvSpPr/>
          <p:nvPr/>
        </p:nvSpPr>
        <p:spPr>
          <a:xfrm>
            <a:off x="93158" y="502862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kraka zvijezda 12"/>
          <p:cNvSpPr/>
          <p:nvPr/>
        </p:nvSpPr>
        <p:spPr>
          <a:xfrm>
            <a:off x="182425" y="6021288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kraka zvijezda 13"/>
          <p:cNvSpPr/>
          <p:nvPr/>
        </p:nvSpPr>
        <p:spPr>
          <a:xfrm>
            <a:off x="1669548" y="616530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kraka zvijezda 14"/>
          <p:cNvSpPr/>
          <p:nvPr/>
        </p:nvSpPr>
        <p:spPr>
          <a:xfrm>
            <a:off x="961687" y="5618426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kraka zvijezda 15"/>
          <p:cNvSpPr/>
          <p:nvPr/>
        </p:nvSpPr>
        <p:spPr>
          <a:xfrm>
            <a:off x="2972329" y="6079747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kraka zvijezda 16"/>
          <p:cNvSpPr/>
          <p:nvPr/>
        </p:nvSpPr>
        <p:spPr>
          <a:xfrm>
            <a:off x="2291121" y="5564694"/>
            <a:ext cx="466392" cy="5150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isometricLeftDown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upa 17"/>
          <p:cNvGrpSpPr/>
          <p:nvPr/>
        </p:nvGrpSpPr>
        <p:grpSpPr>
          <a:xfrm rot="19521578">
            <a:off x="5088376" y="2707873"/>
            <a:ext cx="1412481" cy="2035943"/>
            <a:chOff x="3705804" y="3723111"/>
            <a:chExt cx="1572278" cy="2778582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644" y="5636124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35" y="5848120"/>
              <a:ext cx="384874" cy="65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Znak munje 20"/>
            <p:cNvSpPr/>
            <p:nvPr/>
          </p:nvSpPr>
          <p:spPr>
            <a:xfrm rot="1589825">
              <a:off x="4633491" y="5942993"/>
              <a:ext cx="644591" cy="522875"/>
            </a:xfrm>
            <a:prstGeom prst="lightningBolt">
              <a:avLst/>
            </a:prstGeom>
            <a:gradFill>
              <a:gsLst>
                <a:gs pos="9000">
                  <a:srgbClr val="FF0000"/>
                </a:gs>
                <a:gs pos="53000">
                  <a:schemeClr val="accent6">
                    <a:lumMod val="75000"/>
                  </a:schemeClr>
                </a:gs>
                <a:gs pos="32000">
                  <a:schemeClr val="accent6">
                    <a:lumMod val="75000"/>
                  </a:schemeClr>
                </a:gs>
                <a:gs pos="71000">
                  <a:srgbClr val="FFC000"/>
                </a:gs>
              </a:gsLst>
              <a:lin ang="540000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4698549" y="4965934"/>
              <a:ext cx="488814" cy="992065"/>
            </a:xfrm>
            <a:prstGeom prst="rect">
              <a:avLst/>
            </a:prstGeom>
            <a:gradFill>
              <a:gsLst>
                <a:gs pos="30000">
                  <a:srgbClr val="C00000"/>
                </a:gs>
                <a:gs pos="93000">
                  <a:schemeClr val="tx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 rot="5400000">
              <a:off x="3691503" y="4702871"/>
              <a:ext cx="1525278" cy="488814"/>
            </a:xfrm>
            <a:prstGeom prst="flowChartProcess">
              <a:avLst/>
            </a:prstGeom>
            <a:gradFill>
              <a:gsLst>
                <a:gs pos="100000">
                  <a:schemeClr val="tx1"/>
                </a:gs>
                <a:gs pos="700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 rot="5400000">
              <a:off x="3466182" y="5219359"/>
              <a:ext cx="1015632" cy="471472"/>
            </a:xfrm>
            <a:prstGeom prst="flowChartProcess">
              <a:avLst/>
            </a:prstGeom>
            <a:gradFill>
              <a:gsLst>
                <a:gs pos="87000">
                  <a:schemeClr val="tx1"/>
                </a:gs>
                <a:gs pos="0">
                  <a:srgbClr val="FF00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3705804" y="4551411"/>
              <a:ext cx="536388" cy="3958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Jednakokračni trokut 25"/>
            <p:cNvSpPr/>
            <p:nvPr/>
          </p:nvSpPr>
          <p:spPr>
            <a:xfrm>
              <a:off x="4150084" y="3723111"/>
              <a:ext cx="608116" cy="46152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4282644" y="4423509"/>
              <a:ext cx="349943" cy="267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4676464" y="4563061"/>
              <a:ext cx="558645" cy="41587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906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56</Words>
  <Application>Microsoft Office PowerPoint</Application>
  <PresentationFormat>Prikaz na zaslonu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Sunčev sustav Putovanje u svemir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Planeti oko Sunca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6</dc:creator>
  <cp:lastModifiedBy>Učenik 6</cp:lastModifiedBy>
  <cp:revision>32</cp:revision>
  <dcterms:created xsi:type="dcterms:W3CDTF">2017-02-09T12:16:25Z</dcterms:created>
  <dcterms:modified xsi:type="dcterms:W3CDTF">2017-03-09T13:14:26Z</dcterms:modified>
</cp:coreProperties>
</file>