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DE99-FD0A-4EB5-9E45-CC40CE8AC824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A38C0-36E1-4519-A99B-CCA6B0AD5A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290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DE99-FD0A-4EB5-9E45-CC40CE8AC824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A38C0-36E1-4519-A99B-CCA6B0AD5A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585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DE99-FD0A-4EB5-9E45-CC40CE8AC824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A38C0-36E1-4519-A99B-CCA6B0AD5A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648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DE99-FD0A-4EB5-9E45-CC40CE8AC824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A38C0-36E1-4519-A99B-CCA6B0AD5A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204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DE99-FD0A-4EB5-9E45-CC40CE8AC824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A38C0-36E1-4519-A99B-CCA6B0AD5A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463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DE99-FD0A-4EB5-9E45-CC40CE8AC824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A38C0-36E1-4519-A99B-CCA6B0AD5A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732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DE99-FD0A-4EB5-9E45-CC40CE8AC824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A38C0-36E1-4519-A99B-CCA6B0AD5A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085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DE99-FD0A-4EB5-9E45-CC40CE8AC824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A38C0-36E1-4519-A99B-CCA6B0AD5A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410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DE99-FD0A-4EB5-9E45-CC40CE8AC824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A38C0-36E1-4519-A99B-CCA6B0AD5A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3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DE99-FD0A-4EB5-9E45-CC40CE8AC824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A38C0-36E1-4519-A99B-CCA6B0AD5A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077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DE99-FD0A-4EB5-9E45-CC40CE8AC824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A38C0-36E1-4519-A99B-CCA6B0AD5A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150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BDE99-FD0A-4EB5-9E45-CC40CE8AC824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A38C0-36E1-4519-A99B-CCA6B0AD5A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4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Električna struja</a:t>
            </a:r>
            <a:br>
              <a:rPr lang="hr-HR" dirty="0" smtClean="0"/>
            </a:br>
            <a:r>
              <a:rPr lang="hr-HR" dirty="0" smtClean="0"/>
              <a:t>- zadatci za vježbu -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517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63435" y="205830"/>
            <a:ext cx="11819708" cy="6469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Presjekom vodiča za 3 s prođe naboj od 15 kulona. Kolika je jakost struje koja teče vodičem?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5 A</a:t>
            </a:r>
          </a:p>
          <a:p>
            <a:pPr marL="0" indent="0"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Vodičem teče stalna struja jakosti 8 A. Koliki naboj prođe vodiče za s 2?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RJ: 16 C</a:t>
            </a:r>
          </a:p>
          <a:p>
            <a:pPr marL="0" indent="0"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Vodičem teče struja jakosti 50 A. Za koliko će vremena poprečnim presjekom vodiča proći naboj 100 C?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2 s</a:t>
            </a:r>
          </a:p>
          <a:p>
            <a:pPr marL="0" indent="0"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4.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Jednim vodičem za 2 min prođe naboj 3 600 C, a drugim za dvije sekunde prođe naboj 80 C. Kojim vodiče teče veća struja?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Drugim</a:t>
            </a:r>
          </a:p>
          <a:p>
            <a:pPr marL="0" indent="0"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Bakrenim vodiče protječe stalna struja jakosti 5 A. Kolika količina naboja prođe presjekom vodiča za sat vremena?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18 000 C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22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>
              <a:xfrm>
                <a:off x="315685" y="310333"/>
                <a:ext cx="11741331" cy="63517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Zad 6. </a:t>
                </a:r>
                <a:r>
                  <a:rPr lang="hr-H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Strujnim krugom teče struja jakosti 0.2 A. Za koje će vrijeme strujnim krugom proći naboj 180 C? </a:t>
                </a:r>
                <a:r>
                  <a:rPr lang="hr-HR" sz="2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Rj</a:t>
                </a:r>
                <a:r>
                  <a:rPr lang="hr-H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900 s</a:t>
                </a:r>
              </a:p>
              <a:p>
                <a:pPr marL="0" indent="0">
                  <a:buNone/>
                </a:pPr>
                <a:endParaRPr lang="hr-H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sz="2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Zad</a:t>
                </a:r>
                <a:r>
                  <a:rPr lang="hr-H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7. </a:t>
                </a:r>
                <a:r>
                  <a:rPr lang="hr-H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Vodičem teče struja jakosti 2 A. Koliko elektrona prođe poprečnim presjekom vodiča za 1 s? </a:t>
                </a:r>
                <a:r>
                  <a:rPr lang="hr-HR" sz="2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Rj</a:t>
                </a:r>
                <a:r>
                  <a:rPr lang="hr-H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hr-HR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hr-HR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hr-HR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</m:t>
                    </m:r>
                    <m:r>
                      <a:rPr lang="hr-HR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hr-HR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𝟏𝟗</m:t>
                        </m:r>
                      </m:sup>
                    </m:sSup>
                  </m:oMath>
                </a14:m>
                <a:endParaRPr lang="hr-HR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hr-H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sz="2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Zad</a:t>
                </a:r>
                <a:r>
                  <a:rPr lang="hr-H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8. </a:t>
                </a:r>
                <a:r>
                  <a:rPr lang="hr-H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 strujnom krugu struja iznosi 400 </a:t>
                </a:r>
                <a:r>
                  <a:rPr lang="hr-HR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</a:t>
                </a:r>
                <a:r>
                  <a:rPr lang="hr-H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Koliki naboj proteče strujnim krugom za 1 min? </a:t>
                </a:r>
                <a:r>
                  <a:rPr lang="hr-HR" sz="2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Rj</a:t>
                </a:r>
                <a:r>
                  <a:rPr lang="hr-H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24 C</a:t>
                </a:r>
              </a:p>
              <a:p>
                <a:pPr marL="0" indent="0">
                  <a:buNone/>
                </a:pPr>
                <a:endParaRPr lang="hr-H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sz="2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Zad</a:t>
                </a:r>
                <a:r>
                  <a:rPr lang="hr-H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9. </a:t>
                </a:r>
                <a:r>
                  <a:rPr lang="hr-H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Struja u strujnom krugu je 0.5 A. Za koje će vrijeme presjekom vodiča proći naboj 6 C? </a:t>
                </a:r>
                <a:r>
                  <a:rPr lang="hr-HR" sz="2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Rj</a:t>
                </a:r>
                <a:r>
                  <a:rPr lang="hr-H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12 s</a:t>
                </a:r>
              </a:p>
              <a:p>
                <a:pPr marL="0" indent="0">
                  <a:buNone/>
                </a:pPr>
                <a:endParaRPr lang="hr-H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sz="2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Zad</a:t>
                </a:r>
                <a:r>
                  <a:rPr lang="hr-H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10. </a:t>
                </a:r>
                <a:r>
                  <a:rPr lang="hr-H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Za olujnoga nevremena između oblaka bljesne munja. Bljesak traje 0.0000005 s, dok je struja koja proteče kanalom munjovoda 200 </a:t>
                </a:r>
                <a:r>
                  <a:rPr lang="hr-HR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kA</a:t>
                </a:r>
                <a:r>
                  <a:rPr lang="hr-HR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Koliki je naboj protekao između oblaka? </a:t>
                </a:r>
                <a:r>
                  <a:rPr lang="hr-HR" sz="2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Rj</a:t>
                </a:r>
                <a:r>
                  <a:rPr lang="hr-H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0.1C</a:t>
                </a:r>
                <a:endParaRPr lang="hr-HR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5685" y="310333"/>
                <a:ext cx="11741331" cy="6351723"/>
              </a:xfrm>
              <a:blipFill>
                <a:blip r:embed="rId2"/>
                <a:stretch>
                  <a:fillRect l="-831" t="-124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108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5685" y="310333"/>
            <a:ext cx="11741331" cy="6351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11.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Kolika je struja u krugu ako presjekom vodiča za 40 s proteče 50 C naboja?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1.25 A</a:t>
            </a:r>
          </a:p>
          <a:p>
            <a:pPr marL="0" indent="0"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12.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Kolika je električna struja ako presjekom vodiča tijekom 1.5 min prođe 50 C naboja?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0.2 A</a:t>
            </a:r>
          </a:p>
          <a:p>
            <a:pPr marL="0" indent="0"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13.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Izračunaj kolika će struja tijekom jedne minute prenijeti električni naboj 30 C?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0.5 A</a:t>
            </a:r>
          </a:p>
          <a:p>
            <a:pPr marL="0" indent="0"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14.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Kolika je električna struja u strujnom krugu ako za dvije minute njime prođe naboj 180 C?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1.5 A</a:t>
            </a:r>
          </a:p>
          <a:p>
            <a:pPr marL="0" indent="0"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15.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strujnom krugu električna struja iznosi 0.9 A. Koliki će naboj proteći tim strujnim krugom tijekom jednog sata?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3240 C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4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5685" y="310333"/>
            <a:ext cx="11741331" cy="6351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16.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 koje vrijeme presjekom vodiča prođe naboj od 200 C ako je električna struja 8 A?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25 s</a:t>
            </a:r>
          </a:p>
          <a:p>
            <a:pPr marL="0" indent="0"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17.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Izračunaj struju u strujnom krugu ako je izvor u vremenu 45 s obavio rad prenoseći 315 C naboj.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7 A</a:t>
            </a:r>
          </a:p>
          <a:p>
            <a:pPr marL="0" indent="0"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18.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Koliki se naboj prenese vodiče tijekom 1 minute ako je struja 0.6 A?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36 C</a:t>
            </a:r>
          </a:p>
          <a:p>
            <a:pPr marL="0" indent="0"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19.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Koliki je naboj prošao kroz glačalo ako je električna struja 4.54 A i ako glačalom radimo 1 sat?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16 344 C</a:t>
            </a:r>
          </a:p>
          <a:p>
            <a:pPr marL="0" indent="0"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Zad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Koliki je električni naboj prošao mobilnim telefonom u tri dana ako je struja bila 24 </a:t>
            </a:r>
            <a:r>
              <a:rPr lang="hr-H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hr-H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6220.8 A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9087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427</Words>
  <Application>Microsoft Office PowerPoint</Application>
  <PresentationFormat>Široki zaslon</PresentationFormat>
  <Paragraphs>37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Tema sustava Office</vt:lpstr>
      <vt:lpstr>Električna struja - zadatci za vježbu - 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Električna struja - zadatci za vježbu -</dc:title>
  <dc:creator>Windows korisnik</dc:creator>
  <cp:lastModifiedBy>Windows korisnik</cp:lastModifiedBy>
  <cp:revision>2</cp:revision>
  <dcterms:created xsi:type="dcterms:W3CDTF">2019-11-04T08:14:37Z</dcterms:created>
  <dcterms:modified xsi:type="dcterms:W3CDTF">2019-11-04T08:20:42Z</dcterms:modified>
</cp:coreProperties>
</file>